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7" r:id="rId4"/>
  </p:sldMasterIdLst>
  <p:notesMasterIdLst>
    <p:notesMasterId r:id="rId37"/>
  </p:notesMasterIdLst>
  <p:handoutMasterIdLst>
    <p:handoutMasterId r:id="rId38"/>
  </p:handoutMasterIdLst>
  <p:sldIdLst>
    <p:sldId id="343" r:id="rId5"/>
    <p:sldId id="269" r:id="rId6"/>
    <p:sldId id="323" r:id="rId7"/>
    <p:sldId id="435" r:id="rId8"/>
    <p:sldId id="436" r:id="rId9"/>
    <p:sldId id="437" r:id="rId10"/>
    <p:sldId id="389" r:id="rId11"/>
    <p:sldId id="395" r:id="rId12"/>
    <p:sldId id="396" r:id="rId13"/>
    <p:sldId id="421" r:id="rId14"/>
    <p:sldId id="394" r:id="rId15"/>
    <p:sldId id="282" r:id="rId16"/>
    <p:sldId id="401" r:id="rId17"/>
    <p:sldId id="438" r:id="rId18"/>
    <p:sldId id="439" r:id="rId19"/>
    <p:sldId id="440" r:id="rId20"/>
    <p:sldId id="441" r:id="rId21"/>
    <p:sldId id="430" r:id="rId22"/>
    <p:sldId id="348" r:id="rId23"/>
    <p:sldId id="442" r:id="rId24"/>
    <p:sldId id="344" r:id="rId25"/>
    <p:sldId id="382" r:id="rId26"/>
    <p:sldId id="443" r:id="rId27"/>
    <p:sldId id="416" r:id="rId28"/>
    <p:sldId id="420" r:id="rId29"/>
    <p:sldId id="429" r:id="rId30"/>
    <p:sldId id="363" r:id="rId31"/>
    <p:sldId id="392" r:id="rId32"/>
    <p:sldId id="432" r:id="rId33"/>
    <p:sldId id="433" r:id="rId34"/>
    <p:sldId id="444" r:id="rId35"/>
    <p:sldId id="431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5CFAFD-7AB7-41A2-9101-36F54C65C613}" v="307" dt="2026-10-06T10:44:22.2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>
      <p:cViewPr varScale="1">
        <p:scale>
          <a:sx n="82" d="100"/>
          <a:sy n="82" d="100"/>
        </p:scale>
        <p:origin x="710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08"/>
    </p:cViewPr>
  </p:sorterViewPr>
  <p:notesViewPr>
    <p:cSldViewPr snapToGrid="0">
      <p:cViewPr varScale="1">
        <p:scale>
          <a:sx n="76" d="100"/>
          <a:sy n="76" d="100"/>
        </p:scale>
        <p:origin x="402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mail Aghzanay" userId="deaa559c-7aa1-420b-805a-d93107340645" providerId="ADAL" clId="{900A6CCC-A176-4FB3-9AFB-CA129579E2EC}"/>
    <pc:docChg chg="addSld delSld modSld sldOrd">
      <pc:chgData name="Ismail Aghzanay" userId="deaa559c-7aa1-420b-805a-d93107340645" providerId="ADAL" clId="{900A6CCC-A176-4FB3-9AFB-CA129579E2EC}" dt="2026-10-06T10:44:22.220" v="313"/>
      <pc:docMkLst>
        <pc:docMk/>
      </pc:docMkLst>
      <pc:sldChg chg="add">
        <pc:chgData name="Ismail Aghzanay" userId="deaa559c-7aa1-420b-805a-d93107340645" providerId="ADAL" clId="{900A6CCC-A176-4FB3-9AFB-CA129579E2EC}" dt="2026-10-06T10:14:42.341" v="22"/>
        <pc:sldMkLst>
          <pc:docMk/>
          <pc:sldMk cId="2518796566" sldId="282"/>
        </pc:sldMkLst>
      </pc:sldChg>
      <pc:sldChg chg="add">
        <pc:chgData name="Ismail Aghzanay" userId="deaa559c-7aa1-420b-805a-d93107340645" providerId="ADAL" clId="{900A6CCC-A176-4FB3-9AFB-CA129579E2EC}" dt="2026-10-06T10:36:51.450" v="232"/>
        <pc:sldMkLst>
          <pc:docMk/>
          <pc:sldMk cId="3919786558" sldId="344"/>
        </pc:sldMkLst>
      </pc:sldChg>
      <pc:sldChg chg="add">
        <pc:chgData name="Ismail Aghzanay" userId="deaa559c-7aa1-420b-805a-d93107340645" providerId="ADAL" clId="{900A6CCC-A176-4FB3-9AFB-CA129579E2EC}" dt="2026-10-06T10:33:42.170" v="231"/>
        <pc:sldMkLst>
          <pc:docMk/>
          <pc:sldMk cId="1797262695" sldId="348"/>
        </pc:sldMkLst>
      </pc:sldChg>
      <pc:sldChg chg="add">
        <pc:chgData name="Ismail Aghzanay" userId="deaa559c-7aa1-420b-805a-d93107340645" providerId="ADAL" clId="{900A6CCC-A176-4FB3-9AFB-CA129579E2EC}" dt="2026-10-06T10:38:57.820" v="236"/>
        <pc:sldMkLst>
          <pc:docMk/>
          <pc:sldMk cId="2357070397" sldId="363"/>
        </pc:sldMkLst>
      </pc:sldChg>
      <pc:sldChg chg="add">
        <pc:chgData name="Ismail Aghzanay" userId="deaa559c-7aa1-420b-805a-d93107340645" providerId="ADAL" clId="{900A6CCC-A176-4FB3-9AFB-CA129579E2EC}" dt="2026-10-06T10:36:58.201" v="233"/>
        <pc:sldMkLst>
          <pc:docMk/>
          <pc:sldMk cId="479849723" sldId="382"/>
        </pc:sldMkLst>
      </pc:sldChg>
      <pc:sldChg chg="delSp modSp add setBg">
        <pc:chgData name="Ismail Aghzanay" userId="deaa559c-7aa1-420b-805a-d93107340645" providerId="ADAL" clId="{900A6CCC-A176-4FB3-9AFB-CA129579E2EC}" dt="2026-10-06T10:12:19.059" v="21" actId="1076"/>
        <pc:sldMkLst>
          <pc:docMk/>
          <pc:sldMk cId="305423604" sldId="389"/>
        </pc:sldMkLst>
        <pc:spChg chg="del">
          <ac:chgData name="Ismail Aghzanay" userId="deaa559c-7aa1-420b-805a-d93107340645" providerId="ADAL" clId="{900A6CCC-A176-4FB3-9AFB-CA129579E2EC}" dt="2026-10-06T10:11:32.145" v="13"/>
          <ac:spMkLst>
            <pc:docMk/>
            <pc:sldMk cId="305423604" sldId="389"/>
            <ac:spMk id="2055" creationId="{CDDE5CDF-1512-4CDA-B956-23D223F8DE44}"/>
          </ac:spMkLst>
        </pc:spChg>
        <pc:spChg chg="del">
          <ac:chgData name="Ismail Aghzanay" userId="deaa559c-7aa1-420b-805a-d93107340645" providerId="ADAL" clId="{900A6CCC-A176-4FB3-9AFB-CA129579E2EC}" dt="2026-10-06T10:11:32.145" v="13"/>
          <ac:spMkLst>
            <pc:docMk/>
            <pc:sldMk cId="305423604" sldId="389"/>
            <ac:spMk id="2061" creationId="{F1176DA6-4BBF-42A4-9C94-E6613CCD6B37}"/>
          </ac:spMkLst>
        </pc:spChg>
        <pc:spChg chg="del">
          <ac:chgData name="Ismail Aghzanay" userId="deaa559c-7aa1-420b-805a-d93107340645" providerId="ADAL" clId="{900A6CCC-A176-4FB3-9AFB-CA129579E2EC}" dt="2026-10-06T10:11:32.145" v="13"/>
          <ac:spMkLst>
            <pc:docMk/>
            <pc:sldMk cId="305423604" sldId="389"/>
            <ac:spMk id="2063" creationId="{99AAB0AE-172B-4FB4-80C2-86CD6B824220}"/>
          </ac:spMkLst>
        </pc:spChg>
        <pc:picChg chg="mod">
          <ac:chgData name="Ismail Aghzanay" userId="deaa559c-7aa1-420b-805a-d93107340645" providerId="ADAL" clId="{900A6CCC-A176-4FB3-9AFB-CA129579E2EC}" dt="2026-10-06T10:12:19.059" v="21" actId="1076"/>
          <ac:picMkLst>
            <pc:docMk/>
            <pc:sldMk cId="305423604" sldId="389"/>
            <ac:picMk id="2050" creationId="{F61EDE94-2049-B708-D3A2-81878F46604D}"/>
          </ac:picMkLst>
        </pc:picChg>
        <pc:picChg chg="del">
          <ac:chgData name="Ismail Aghzanay" userId="deaa559c-7aa1-420b-805a-d93107340645" providerId="ADAL" clId="{900A6CCC-A176-4FB3-9AFB-CA129579E2EC}" dt="2026-10-06T10:11:32.145" v="13"/>
          <ac:picMkLst>
            <pc:docMk/>
            <pc:sldMk cId="305423604" sldId="389"/>
            <ac:picMk id="2057" creationId="{B029D7D8-5A6B-4C76-94C8-15798C6C5ADB}"/>
          </ac:picMkLst>
        </pc:picChg>
        <pc:cxnChg chg="del">
          <ac:chgData name="Ismail Aghzanay" userId="deaa559c-7aa1-420b-805a-d93107340645" providerId="ADAL" clId="{900A6CCC-A176-4FB3-9AFB-CA129579E2EC}" dt="2026-10-06T10:11:32.145" v="13"/>
          <ac:cxnSpMkLst>
            <pc:docMk/>
            <pc:sldMk cId="305423604" sldId="389"/>
            <ac:cxnSpMk id="2059" creationId="{A5C9319C-E20D-4884-952F-60B6A58C3E34}"/>
          </ac:cxnSpMkLst>
        </pc:cxnChg>
      </pc:sldChg>
      <pc:sldChg chg="delSp add setBg">
        <pc:chgData name="Ismail Aghzanay" userId="deaa559c-7aa1-420b-805a-d93107340645" providerId="ADAL" clId="{900A6CCC-A176-4FB3-9AFB-CA129579E2EC}" dt="2026-10-06T10:38:57.820" v="236"/>
        <pc:sldMkLst>
          <pc:docMk/>
          <pc:sldMk cId="1449376364" sldId="392"/>
        </pc:sldMkLst>
        <pc:spChg chg="del">
          <ac:chgData name="Ismail Aghzanay" userId="deaa559c-7aa1-420b-805a-d93107340645" providerId="ADAL" clId="{900A6CCC-A176-4FB3-9AFB-CA129579E2EC}" dt="2026-10-06T10:38:57.820" v="236"/>
          <ac:spMkLst>
            <pc:docMk/>
            <pc:sldMk cId="1449376364" sldId="392"/>
            <ac:spMk id="9" creationId="{CDDE5CDF-1512-4CDA-B956-23D223F8DE44}"/>
          </ac:spMkLst>
        </pc:spChg>
        <pc:spChg chg="del">
          <ac:chgData name="Ismail Aghzanay" userId="deaa559c-7aa1-420b-805a-d93107340645" providerId="ADAL" clId="{900A6CCC-A176-4FB3-9AFB-CA129579E2EC}" dt="2026-10-06T10:38:57.820" v="236"/>
          <ac:spMkLst>
            <pc:docMk/>
            <pc:sldMk cId="1449376364" sldId="392"/>
            <ac:spMk id="15" creationId="{F1176DA6-4BBF-42A4-9C94-E6613CCD6B37}"/>
          </ac:spMkLst>
        </pc:spChg>
        <pc:spChg chg="del">
          <ac:chgData name="Ismail Aghzanay" userId="deaa559c-7aa1-420b-805a-d93107340645" providerId="ADAL" clId="{900A6CCC-A176-4FB3-9AFB-CA129579E2EC}" dt="2026-10-06T10:38:57.820" v="236"/>
          <ac:spMkLst>
            <pc:docMk/>
            <pc:sldMk cId="1449376364" sldId="392"/>
            <ac:spMk id="17" creationId="{99AAB0AE-172B-4FB4-80C2-86CD6B824220}"/>
          </ac:spMkLst>
        </pc:spChg>
        <pc:picChg chg="del">
          <ac:chgData name="Ismail Aghzanay" userId="deaa559c-7aa1-420b-805a-d93107340645" providerId="ADAL" clId="{900A6CCC-A176-4FB3-9AFB-CA129579E2EC}" dt="2026-10-06T10:38:57.820" v="236"/>
          <ac:picMkLst>
            <pc:docMk/>
            <pc:sldMk cId="1449376364" sldId="392"/>
            <ac:picMk id="11" creationId="{B029D7D8-5A6B-4C76-94C8-15798C6C5ADB}"/>
          </ac:picMkLst>
        </pc:picChg>
        <pc:cxnChg chg="del">
          <ac:chgData name="Ismail Aghzanay" userId="deaa559c-7aa1-420b-805a-d93107340645" providerId="ADAL" clId="{900A6CCC-A176-4FB3-9AFB-CA129579E2EC}" dt="2026-10-06T10:38:57.820" v="236"/>
          <ac:cxnSpMkLst>
            <pc:docMk/>
            <pc:sldMk cId="1449376364" sldId="392"/>
            <ac:cxnSpMk id="13" creationId="{A5C9319C-E20D-4884-952F-60B6A58C3E34}"/>
          </ac:cxnSpMkLst>
        </pc:cxnChg>
      </pc:sldChg>
      <pc:sldChg chg="add">
        <pc:chgData name="Ismail Aghzanay" userId="deaa559c-7aa1-420b-805a-d93107340645" providerId="ADAL" clId="{900A6CCC-A176-4FB3-9AFB-CA129579E2EC}" dt="2026-10-06T10:27:42.043" v="36"/>
        <pc:sldMkLst>
          <pc:docMk/>
          <pc:sldMk cId="710414691" sldId="394"/>
        </pc:sldMkLst>
      </pc:sldChg>
      <pc:sldChg chg="ord">
        <pc:chgData name="Ismail Aghzanay" userId="deaa559c-7aa1-420b-805a-d93107340645" providerId="ADAL" clId="{900A6CCC-A176-4FB3-9AFB-CA129579E2EC}" dt="2026-10-06T10:17:35.621" v="29"/>
        <pc:sldMkLst>
          <pc:docMk/>
          <pc:sldMk cId="3206691716" sldId="395"/>
        </pc:sldMkLst>
      </pc:sldChg>
      <pc:sldChg chg="ord">
        <pc:chgData name="Ismail Aghzanay" userId="deaa559c-7aa1-420b-805a-d93107340645" providerId="ADAL" clId="{900A6CCC-A176-4FB3-9AFB-CA129579E2EC}" dt="2026-10-06T10:17:38.816" v="30"/>
        <pc:sldMkLst>
          <pc:docMk/>
          <pc:sldMk cId="4018029577" sldId="396"/>
        </pc:sldMkLst>
      </pc:sldChg>
      <pc:sldChg chg="addSp delSp modSp add modAnim">
        <pc:chgData name="Ismail Aghzanay" userId="deaa559c-7aa1-420b-805a-d93107340645" providerId="ADAL" clId="{900A6CCC-A176-4FB3-9AFB-CA129579E2EC}" dt="2026-10-06T10:15:49.855" v="25" actId="12084"/>
        <pc:sldMkLst>
          <pc:docMk/>
          <pc:sldMk cId="1979849776" sldId="401"/>
        </pc:sldMkLst>
        <pc:spChg chg="del mod">
          <ac:chgData name="Ismail Aghzanay" userId="deaa559c-7aa1-420b-805a-d93107340645" providerId="ADAL" clId="{900A6CCC-A176-4FB3-9AFB-CA129579E2EC}" dt="2026-10-06T10:15:49.855" v="25" actId="12084"/>
          <ac:spMkLst>
            <pc:docMk/>
            <pc:sldMk cId="1979849776" sldId="401"/>
            <ac:spMk id="3" creationId="{46481730-0DF4-58D6-BA40-C186179FCCCD}"/>
          </ac:spMkLst>
        </pc:spChg>
        <pc:graphicFrameChg chg="add mod">
          <ac:chgData name="Ismail Aghzanay" userId="deaa559c-7aa1-420b-805a-d93107340645" providerId="ADAL" clId="{900A6CCC-A176-4FB3-9AFB-CA129579E2EC}" dt="2026-10-06T10:15:49.855" v="25" actId="12084"/>
          <ac:graphicFrameMkLst>
            <pc:docMk/>
            <pc:sldMk cId="1979849776" sldId="401"/>
            <ac:graphicFrameMk id="4" creationId="{DB4D1055-4AC9-6948-7A8F-F2EFAB1785AD}"/>
          </ac:graphicFrameMkLst>
        </pc:graphicFrameChg>
      </pc:sldChg>
      <pc:sldChg chg="add del">
        <pc:chgData name="Ismail Aghzanay" userId="deaa559c-7aa1-420b-805a-d93107340645" providerId="ADAL" clId="{900A6CCC-A176-4FB3-9AFB-CA129579E2EC}" dt="2026-10-06T10:43:44.094" v="312"/>
        <pc:sldMkLst>
          <pc:docMk/>
          <pc:sldMk cId="2804036695" sldId="416"/>
        </pc:sldMkLst>
      </pc:sldChg>
      <pc:sldChg chg="add del setBg">
        <pc:chgData name="Ismail Aghzanay" userId="deaa559c-7aa1-420b-805a-d93107340645" providerId="ADAL" clId="{900A6CCC-A176-4FB3-9AFB-CA129579E2EC}" dt="2026-10-06T10:43:44.094" v="312"/>
        <pc:sldMkLst>
          <pc:docMk/>
          <pc:sldMk cId="270794344" sldId="420"/>
        </pc:sldMkLst>
      </pc:sldChg>
      <pc:sldChg chg="add ord">
        <pc:chgData name="Ismail Aghzanay" userId="deaa559c-7aa1-420b-805a-d93107340645" providerId="ADAL" clId="{900A6CCC-A176-4FB3-9AFB-CA129579E2EC}" dt="2026-10-06T10:17:47.989" v="31"/>
        <pc:sldMkLst>
          <pc:docMk/>
          <pc:sldMk cId="29427286" sldId="421"/>
        </pc:sldMkLst>
      </pc:sldChg>
      <pc:sldChg chg="addSp delSp add del setBg">
        <pc:chgData name="Ismail Aghzanay" userId="deaa559c-7aa1-420b-805a-d93107340645" providerId="ADAL" clId="{900A6CCC-A176-4FB3-9AFB-CA129579E2EC}" dt="2026-10-06T10:43:44.094" v="312"/>
        <pc:sldMkLst>
          <pc:docMk/>
          <pc:sldMk cId="186178926" sldId="429"/>
        </pc:sldMkLst>
        <pc:spChg chg="add del">
          <ac:chgData name="Ismail Aghzanay" userId="deaa559c-7aa1-420b-805a-d93107340645" providerId="ADAL" clId="{900A6CCC-A176-4FB3-9AFB-CA129579E2EC}" dt="2026-10-06T10:43:44.094" v="312"/>
          <ac:spMkLst>
            <pc:docMk/>
            <pc:sldMk cId="186178926" sldId="429"/>
            <ac:spMk id="9" creationId="{482E7304-2AC2-4A5C-924D-A6AC3FFC5EAC}"/>
          </ac:spMkLst>
        </pc:spChg>
        <pc:spChg chg="add del">
          <ac:chgData name="Ismail Aghzanay" userId="deaa559c-7aa1-420b-805a-d93107340645" providerId="ADAL" clId="{900A6CCC-A176-4FB3-9AFB-CA129579E2EC}" dt="2026-10-06T10:43:44.094" v="312"/>
          <ac:spMkLst>
            <pc:docMk/>
            <pc:sldMk cId="186178926" sldId="429"/>
            <ac:spMk id="13" creationId="{A3C183B1-1D4B-4E3D-A02E-A426E3BFA016}"/>
          </ac:spMkLst>
        </pc:spChg>
        <pc:cxnChg chg="add del">
          <ac:chgData name="Ismail Aghzanay" userId="deaa559c-7aa1-420b-805a-d93107340645" providerId="ADAL" clId="{900A6CCC-A176-4FB3-9AFB-CA129579E2EC}" dt="2026-10-06T10:43:44.094" v="312"/>
          <ac:cxnSpMkLst>
            <pc:docMk/>
            <pc:sldMk cId="186178926" sldId="429"/>
            <ac:cxnSpMk id="11" creationId="{D259FEF2-F6A5-442F-BA10-4E39EECD0ABE}"/>
          </ac:cxnSpMkLst>
        </pc:cxnChg>
      </pc:sldChg>
      <pc:sldChg chg="add">
        <pc:chgData name="Ismail Aghzanay" userId="deaa559c-7aa1-420b-805a-d93107340645" providerId="ADAL" clId="{900A6CCC-A176-4FB3-9AFB-CA129579E2EC}" dt="2026-10-06T10:40:45.470" v="237"/>
        <pc:sldMkLst>
          <pc:docMk/>
          <pc:sldMk cId="968040817" sldId="431"/>
        </pc:sldMkLst>
      </pc:sldChg>
      <pc:sldChg chg="modSp add">
        <pc:chgData name="Ismail Aghzanay" userId="deaa559c-7aa1-420b-805a-d93107340645" providerId="ADAL" clId="{900A6CCC-A176-4FB3-9AFB-CA129579E2EC}" dt="2026-10-06T10:42:28.808" v="257" actId="20577"/>
        <pc:sldMkLst>
          <pc:docMk/>
          <pc:sldMk cId="2029868072" sldId="432"/>
        </pc:sldMkLst>
        <pc:spChg chg="mod">
          <ac:chgData name="Ismail Aghzanay" userId="deaa559c-7aa1-420b-805a-d93107340645" providerId="ADAL" clId="{900A6CCC-A176-4FB3-9AFB-CA129579E2EC}" dt="2026-10-06T10:42:28.808" v="257" actId="20577"/>
          <ac:spMkLst>
            <pc:docMk/>
            <pc:sldMk cId="2029868072" sldId="432"/>
            <ac:spMk id="3" creationId="{BAC36E61-90A9-F41E-BDE1-CEBF9623F2EA}"/>
          </ac:spMkLst>
        </pc:spChg>
      </pc:sldChg>
      <pc:sldChg chg="modSp add modAnim">
        <pc:chgData name="Ismail Aghzanay" userId="deaa559c-7aa1-420b-805a-d93107340645" providerId="ADAL" clId="{900A6CCC-A176-4FB3-9AFB-CA129579E2EC}" dt="2026-10-06T10:42:57.645" v="309" actId="20577"/>
        <pc:sldMkLst>
          <pc:docMk/>
          <pc:sldMk cId="2550639473" sldId="433"/>
        </pc:sldMkLst>
        <pc:spChg chg="mod">
          <ac:chgData name="Ismail Aghzanay" userId="deaa559c-7aa1-420b-805a-d93107340645" providerId="ADAL" clId="{900A6CCC-A176-4FB3-9AFB-CA129579E2EC}" dt="2026-10-06T10:42:57.645" v="309" actId="20577"/>
          <ac:spMkLst>
            <pc:docMk/>
            <pc:sldMk cId="2550639473" sldId="433"/>
            <ac:spMk id="3" creationId="{D8ADDA1C-672B-99E3-F810-86063E244796}"/>
          </ac:spMkLst>
        </pc:spChg>
      </pc:sldChg>
      <pc:sldChg chg="delSp modSp add setBg modAnim">
        <pc:chgData name="Ismail Aghzanay" userId="deaa559c-7aa1-420b-805a-d93107340645" providerId="ADAL" clId="{900A6CCC-A176-4FB3-9AFB-CA129579E2EC}" dt="2026-10-06T10:03:24.364" v="11"/>
        <pc:sldMkLst>
          <pc:docMk/>
          <pc:sldMk cId="1617320484" sldId="436"/>
        </pc:sldMkLst>
        <pc:spChg chg="mod">
          <ac:chgData name="Ismail Aghzanay" userId="deaa559c-7aa1-420b-805a-d93107340645" providerId="ADAL" clId="{900A6CCC-A176-4FB3-9AFB-CA129579E2EC}" dt="2026-10-06T10:02:02.009" v="2"/>
          <ac:spMkLst>
            <pc:docMk/>
            <pc:sldMk cId="1617320484" sldId="436"/>
            <ac:spMk id="3" creationId="{D0904F87-9FDD-6A09-5F13-404C9E641B19}"/>
          </ac:spMkLst>
        </pc:spChg>
        <pc:spChg chg="del">
          <ac:chgData name="Ismail Aghzanay" userId="deaa559c-7aa1-420b-805a-d93107340645" providerId="ADAL" clId="{900A6CCC-A176-4FB3-9AFB-CA129579E2EC}" dt="2026-10-06T10:01:39.329" v="0"/>
          <ac:spMkLst>
            <pc:docMk/>
            <pc:sldMk cId="1617320484" sldId="436"/>
            <ac:spMk id="8" creationId="{F63C748C-967B-4A7B-A90F-3EDD0F485AC6}"/>
          </ac:spMkLst>
        </pc:spChg>
        <pc:spChg chg="del">
          <ac:chgData name="Ismail Aghzanay" userId="deaa559c-7aa1-420b-805a-d93107340645" providerId="ADAL" clId="{900A6CCC-A176-4FB3-9AFB-CA129579E2EC}" dt="2026-10-06T10:01:39.329" v="0"/>
          <ac:spMkLst>
            <pc:docMk/>
            <pc:sldMk cId="1617320484" sldId="436"/>
            <ac:spMk id="10" creationId="{C0143637-4934-44E4-B909-BAF1E7B27972}"/>
          </ac:spMkLst>
        </pc:spChg>
      </pc:sldChg>
      <pc:sldChg chg="add">
        <pc:chgData name="Ismail Aghzanay" userId="deaa559c-7aa1-420b-805a-d93107340645" providerId="ADAL" clId="{900A6CCC-A176-4FB3-9AFB-CA129579E2EC}" dt="2026-10-06T10:05:33.540" v="12"/>
        <pc:sldMkLst>
          <pc:docMk/>
          <pc:sldMk cId="2594665582" sldId="437"/>
        </pc:sldMkLst>
      </pc:sldChg>
      <pc:sldChg chg="modSp">
        <pc:chgData name="Ismail Aghzanay" userId="deaa559c-7aa1-420b-805a-d93107340645" providerId="ADAL" clId="{900A6CCC-A176-4FB3-9AFB-CA129579E2EC}" dt="2026-10-06T10:19:09.197" v="32"/>
        <pc:sldMkLst>
          <pc:docMk/>
          <pc:sldMk cId="3049683569" sldId="438"/>
        </pc:sldMkLst>
        <pc:spChg chg="mod">
          <ac:chgData name="Ismail Aghzanay" userId="deaa559c-7aa1-420b-805a-d93107340645" providerId="ADAL" clId="{900A6CCC-A176-4FB3-9AFB-CA129579E2EC}" dt="2026-10-06T10:19:09.197" v="32"/>
          <ac:spMkLst>
            <pc:docMk/>
            <pc:sldMk cId="3049683569" sldId="438"/>
            <ac:spMk id="3" creationId="{A3F444DA-13D4-482B-566D-E55D4DB0EF1E}"/>
          </ac:spMkLst>
        </pc:spChg>
      </pc:sldChg>
      <pc:sldChg chg="add ord">
        <pc:chgData name="Ismail Aghzanay" userId="deaa559c-7aa1-420b-805a-d93107340645" providerId="ADAL" clId="{900A6CCC-A176-4FB3-9AFB-CA129579E2EC}" dt="2026-10-06T10:24:10.317" v="34"/>
        <pc:sldMkLst>
          <pc:docMk/>
          <pc:sldMk cId="4257104378" sldId="439"/>
        </pc:sldMkLst>
      </pc:sldChg>
      <pc:sldChg chg="modSp modAnim">
        <pc:chgData name="Ismail Aghzanay" userId="deaa559c-7aa1-420b-805a-d93107340645" providerId="ADAL" clId="{900A6CCC-A176-4FB3-9AFB-CA129579E2EC}" dt="2026-10-06T10:30:24.144" v="229" actId="20577"/>
        <pc:sldMkLst>
          <pc:docMk/>
          <pc:sldMk cId="2227196144" sldId="440"/>
        </pc:sldMkLst>
        <pc:spChg chg="mod">
          <ac:chgData name="Ismail Aghzanay" userId="deaa559c-7aa1-420b-805a-d93107340645" providerId="ADAL" clId="{900A6CCC-A176-4FB3-9AFB-CA129579E2EC}" dt="2026-10-06T10:30:24.144" v="229" actId="20577"/>
          <ac:spMkLst>
            <pc:docMk/>
            <pc:sldMk cId="2227196144" sldId="440"/>
            <ac:spMk id="3" creationId="{8E053856-F8CA-26D7-12E2-B71FD4AA8A23}"/>
          </ac:spMkLst>
        </pc:spChg>
      </pc:sldChg>
      <pc:sldChg chg="modSp">
        <pc:chgData name="Ismail Aghzanay" userId="deaa559c-7aa1-420b-805a-d93107340645" providerId="ADAL" clId="{900A6CCC-A176-4FB3-9AFB-CA129579E2EC}" dt="2026-10-06T10:31:33.047" v="230"/>
        <pc:sldMkLst>
          <pc:docMk/>
          <pc:sldMk cId="726088272" sldId="441"/>
        </pc:sldMkLst>
        <pc:spChg chg="mod">
          <ac:chgData name="Ismail Aghzanay" userId="deaa559c-7aa1-420b-805a-d93107340645" providerId="ADAL" clId="{900A6CCC-A176-4FB3-9AFB-CA129579E2EC}" dt="2026-10-06T10:31:33.047" v="230"/>
          <ac:spMkLst>
            <pc:docMk/>
            <pc:sldMk cId="726088272" sldId="441"/>
            <ac:spMk id="3" creationId="{37C84C38-445F-F7A7-6118-06E4457004C5}"/>
          </ac:spMkLst>
        </pc:spChg>
      </pc:sldChg>
      <pc:sldChg chg="modSp">
        <pc:chgData name="Ismail Aghzanay" userId="deaa559c-7aa1-420b-805a-d93107340645" providerId="ADAL" clId="{900A6CCC-A176-4FB3-9AFB-CA129579E2EC}" dt="2026-10-06T10:38:36.916" v="235" actId="12100"/>
        <pc:sldMkLst>
          <pc:docMk/>
          <pc:sldMk cId="3582130467" sldId="442"/>
        </pc:sldMkLst>
        <pc:graphicFrameChg chg="mod">
          <ac:chgData name="Ismail Aghzanay" userId="deaa559c-7aa1-420b-805a-d93107340645" providerId="ADAL" clId="{900A6CCC-A176-4FB3-9AFB-CA129579E2EC}" dt="2026-10-06T10:38:36.916" v="235" actId="12100"/>
          <ac:graphicFrameMkLst>
            <pc:docMk/>
            <pc:sldMk cId="3582130467" sldId="442"/>
            <ac:graphicFrameMk id="5" creationId="{7947DB1D-72F9-6035-1F82-3001FC15A595}"/>
          </ac:graphicFrameMkLst>
        </pc:graphicFrameChg>
      </pc:sldChg>
      <pc:sldChg chg="add">
        <pc:chgData name="Ismail Aghzanay" userId="deaa559c-7aa1-420b-805a-d93107340645" providerId="ADAL" clId="{900A6CCC-A176-4FB3-9AFB-CA129579E2EC}" dt="2026-10-06T10:37:17.250" v="234"/>
        <pc:sldMkLst>
          <pc:docMk/>
          <pc:sldMk cId="46074879" sldId="443"/>
        </pc:sldMkLst>
      </pc:sldChg>
      <pc:sldChg chg="add">
        <pc:chgData name="Ismail Aghzanay" userId="deaa559c-7aa1-420b-805a-d93107340645" providerId="ADAL" clId="{900A6CCC-A176-4FB3-9AFB-CA129579E2EC}" dt="2026-10-06T10:44:22.220" v="313"/>
        <pc:sldMkLst>
          <pc:docMk/>
          <pc:sldMk cId="1660946735" sldId="444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6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#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469B6D-BDB4-446F-B05D-2CB7CAA6BAA6}" type="doc">
      <dgm:prSet loTypeId="urn:microsoft.com/office/officeart/2016/7/layout/LinearBlockProcessNumbered" loCatId="process" qsTypeId="urn:microsoft.com/office/officeart/2005/8/quickstyle/simple4#15" qsCatId="simple" csTypeId="urn:microsoft.com/office/officeart/2005/8/colors/colorful5#6" csCatId="colorful" phldr="1"/>
      <dgm:spPr/>
      <dgm:t>
        <a:bodyPr/>
        <a:lstStyle/>
        <a:p>
          <a:endParaRPr lang="en-US"/>
        </a:p>
      </dgm:t>
    </dgm:pt>
    <dgm:pt modelId="{4778555B-50D6-477C-9803-712CC1DAEA89}">
      <dgm:prSet/>
      <dgm:spPr/>
      <dgm:t>
        <a:bodyPr/>
        <a:lstStyle/>
        <a:p>
          <a:r>
            <a:rPr lang="nl-NL"/>
            <a:t>Dat onderwijs relationeel, cultureel, intentioneel en bedoeld is, niet alleen technisch.</a:t>
          </a:r>
          <a:endParaRPr lang="en-US"/>
        </a:p>
      </dgm:t>
    </dgm:pt>
    <dgm:pt modelId="{659FD3D2-DE97-4FA2-89E1-31534ED87DFC}" type="parTrans" cxnId="{7CD273AF-AF90-4A96-AFBD-BBAC1BB3FEA8}">
      <dgm:prSet/>
      <dgm:spPr/>
      <dgm:t>
        <a:bodyPr/>
        <a:lstStyle/>
        <a:p>
          <a:endParaRPr lang="en-US"/>
        </a:p>
      </dgm:t>
    </dgm:pt>
    <dgm:pt modelId="{99F370C4-A6F0-401F-BF86-08AA72B02D7E}" type="sibTrans" cxnId="{7CD273AF-AF90-4A96-AFBD-BBAC1BB3FEA8}">
      <dgm:prSet phldrT="01"/>
      <dgm:spPr/>
      <dgm:t>
        <a:bodyPr/>
        <a:lstStyle/>
        <a:p>
          <a:r>
            <a:rPr lang="en-US"/>
            <a:t>01</a:t>
          </a:r>
        </a:p>
      </dgm:t>
    </dgm:pt>
    <dgm:pt modelId="{C4AA5EB2-8E34-40EE-97DF-7A50D2329213}">
      <dgm:prSet/>
      <dgm:spPr/>
      <dgm:t>
        <a:bodyPr/>
        <a:lstStyle/>
        <a:p>
          <a:r>
            <a:rPr lang="nl-NL"/>
            <a:t>Zelfbeeld beinvloedt professioneel handelen.</a:t>
          </a:r>
          <a:endParaRPr lang="en-US"/>
        </a:p>
      </dgm:t>
    </dgm:pt>
    <dgm:pt modelId="{D0442ACE-3EDB-414A-B6E7-B9AA6C881583}" type="parTrans" cxnId="{45A50C9B-67D5-4346-9134-C675F3E3B053}">
      <dgm:prSet/>
      <dgm:spPr/>
      <dgm:t>
        <a:bodyPr/>
        <a:lstStyle/>
        <a:p>
          <a:endParaRPr lang="en-US"/>
        </a:p>
      </dgm:t>
    </dgm:pt>
    <dgm:pt modelId="{438EB6E4-694C-4117-A016-B183C8C8AD9C}" type="sibTrans" cxnId="{45A50C9B-67D5-4346-9134-C675F3E3B053}">
      <dgm:prSet phldrT="02"/>
      <dgm:spPr/>
      <dgm:t>
        <a:bodyPr/>
        <a:lstStyle/>
        <a:p>
          <a:r>
            <a:rPr lang="en-US"/>
            <a:t>02</a:t>
          </a:r>
        </a:p>
      </dgm:t>
    </dgm:pt>
    <dgm:pt modelId="{AD1EFFB6-62C8-4079-ABEF-EC2B29ABBB85}">
      <dgm:prSet/>
      <dgm:spPr/>
      <dgm:t>
        <a:bodyPr/>
        <a:lstStyle/>
        <a:p>
          <a:r>
            <a:rPr lang="nl-NL"/>
            <a:t>Collegiale verwachtingen vormen collectieve norm.</a:t>
          </a:r>
          <a:endParaRPr lang="en-US"/>
        </a:p>
      </dgm:t>
    </dgm:pt>
    <dgm:pt modelId="{A335C8CF-7A83-4307-A9BA-8330B9FCF090}" type="parTrans" cxnId="{78787544-3FB9-49F6-87FD-809DDE3EA22D}">
      <dgm:prSet/>
      <dgm:spPr/>
      <dgm:t>
        <a:bodyPr/>
        <a:lstStyle/>
        <a:p>
          <a:endParaRPr lang="en-US"/>
        </a:p>
      </dgm:t>
    </dgm:pt>
    <dgm:pt modelId="{5D46D832-EF31-4DBE-B43B-9633AEFB7EFD}" type="sibTrans" cxnId="{78787544-3FB9-49F6-87FD-809DDE3EA22D}">
      <dgm:prSet phldrT="03"/>
      <dgm:spPr/>
      <dgm:t>
        <a:bodyPr/>
        <a:lstStyle/>
        <a:p>
          <a:r>
            <a:rPr lang="en-US"/>
            <a:t>03</a:t>
          </a:r>
        </a:p>
      </dgm:t>
    </dgm:pt>
    <dgm:pt modelId="{B215FF51-08D1-45A9-95F0-07C412AA459D}">
      <dgm:prSet/>
      <dgm:spPr/>
      <dgm:t>
        <a:bodyPr/>
        <a:lstStyle/>
        <a:p>
          <a:r>
            <a:rPr lang="nl-NL"/>
            <a:t>Kwaliteit is geen individueel maar een collectief vraagstuk.</a:t>
          </a:r>
          <a:endParaRPr lang="en-US"/>
        </a:p>
      </dgm:t>
    </dgm:pt>
    <dgm:pt modelId="{B53F8747-788E-4B2B-AA16-96E9C07CC323}" type="parTrans" cxnId="{F8EBDC0F-8858-4185-8D3F-0D274AB577B2}">
      <dgm:prSet/>
      <dgm:spPr/>
      <dgm:t>
        <a:bodyPr/>
        <a:lstStyle/>
        <a:p>
          <a:endParaRPr lang="en-US"/>
        </a:p>
      </dgm:t>
    </dgm:pt>
    <dgm:pt modelId="{585CE7DA-7834-438D-B7B8-09A2EF1509C7}" type="sibTrans" cxnId="{F8EBDC0F-8858-4185-8D3F-0D274AB577B2}">
      <dgm:prSet phldrT="04"/>
      <dgm:spPr/>
      <dgm:t>
        <a:bodyPr/>
        <a:lstStyle/>
        <a:p>
          <a:r>
            <a:rPr lang="en-US"/>
            <a:t>04</a:t>
          </a:r>
        </a:p>
      </dgm:t>
    </dgm:pt>
    <dgm:pt modelId="{FC145BEB-46B5-4742-B375-031B68193A54}" type="pres">
      <dgm:prSet presAssocID="{0C469B6D-BDB4-446F-B05D-2CB7CAA6BAA6}" presName="Name0" presStyleCnt="0">
        <dgm:presLayoutVars>
          <dgm:animLvl val="lvl"/>
          <dgm:resizeHandles val="exact"/>
        </dgm:presLayoutVars>
      </dgm:prSet>
      <dgm:spPr/>
    </dgm:pt>
    <dgm:pt modelId="{EB3A4BFC-AE27-4461-B997-806DC02E3334}" type="pres">
      <dgm:prSet presAssocID="{4778555B-50D6-477C-9803-712CC1DAEA89}" presName="compositeNode" presStyleCnt="0">
        <dgm:presLayoutVars>
          <dgm:bulletEnabled val="1"/>
        </dgm:presLayoutVars>
      </dgm:prSet>
      <dgm:spPr/>
    </dgm:pt>
    <dgm:pt modelId="{C1D70193-1848-4D1C-91E1-7E9CEE170743}" type="pres">
      <dgm:prSet presAssocID="{4778555B-50D6-477C-9803-712CC1DAEA89}" presName="bgRect" presStyleLbl="alignNode1" presStyleIdx="0" presStyleCnt="4"/>
      <dgm:spPr/>
    </dgm:pt>
    <dgm:pt modelId="{574DA6CE-E14E-4E96-BE54-A2C8AC4E911B}" type="pres">
      <dgm:prSet presAssocID="{99F370C4-A6F0-401F-BF86-08AA72B02D7E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46B6E50A-FE8B-459F-ADFF-DA7A9ED922F5}" type="pres">
      <dgm:prSet presAssocID="{4778555B-50D6-477C-9803-712CC1DAEA89}" presName="nodeRect" presStyleLbl="alignNode1" presStyleIdx="0" presStyleCnt="4">
        <dgm:presLayoutVars>
          <dgm:bulletEnabled val="1"/>
        </dgm:presLayoutVars>
      </dgm:prSet>
      <dgm:spPr/>
    </dgm:pt>
    <dgm:pt modelId="{B1006096-A166-45F7-B3EE-F6AB9A0B4736}" type="pres">
      <dgm:prSet presAssocID="{99F370C4-A6F0-401F-BF86-08AA72B02D7E}" presName="sibTrans" presStyleCnt="0"/>
      <dgm:spPr/>
    </dgm:pt>
    <dgm:pt modelId="{D9BD1306-AC46-4BFA-A34E-282A144FDCD8}" type="pres">
      <dgm:prSet presAssocID="{C4AA5EB2-8E34-40EE-97DF-7A50D2329213}" presName="compositeNode" presStyleCnt="0">
        <dgm:presLayoutVars>
          <dgm:bulletEnabled val="1"/>
        </dgm:presLayoutVars>
      </dgm:prSet>
      <dgm:spPr/>
    </dgm:pt>
    <dgm:pt modelId="{3F55C81D-58C5-4B26-9146-ED5AEC94FEAF}" type="pres">
      <dgm:prSet presAssocID="{C4AA5EB2-8E34-40EE-97DF-7A50D2329213}" presName="bgRect" presStyleLbl="alignNode1" presStyleIdx="1" presStyleCnt="4"/>
      <dgm:spPr/>
    </dgm:pt>
    <dgm:pt modelId="{E855A927-7133-44CD-B2ED-68243A68FB14}" type="pres">
      <dgm:prSet presAssocID="{438EB6E4-694C-4117-A016-B183C8C8AD9C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A708341D-6501-4711-8625-31413CF5D75C}" type="pres">
      <dgm:prSet presAssocID="{C4AA5EB2-8E34-40EE-97DF-7A50D2329213}" presName="nodeRect" presStyleLbl="alignNode1" presStyleIdx="1" presStyleCnt="4">
        <dgm:presLayoutVars>
          <dgm:bulletEnabled val="1"/>
        </dgm:presLayoutVars>
      </dgm:prSet>
      <dgm:spPr/>
    </dgm:pt>
    <dgm:pt modelId="{89BD9F70-0C54-4B4C-82F0-696CC00D6A52}" type="pres">
      <dgm:prSet presAssocID="{438EB6E4-694C-4117-A016-B183C8C8AD9C}" presName="sibTrans" presStyleCnt="0"/>
      <dgm:spPr/>
    </dgm:pt>
    <dgm:pt modelId="{5A088980-1015-4958-82AD-9EE48916090A}" type="pres">
      <dgm:prSet presAssocID="{AD1EFFB6-62C8-4079-ABEF-EC2B29ABBB85}" presName="compositeNode" presStyleCnt="0">
        <dgm:presLayoutVars>
          <dgm:bulletEnabled val="1"/>
        </dgm:presLayoutVars>
      </dgm:prSet>
      <dgm:spPr/>
    </dgm:pt>
    <dgm:pt modelId="{AFF49F9F-AD92-46BE-8C3B-8CE5B12030A1}" type="pres">
      <dgm:prSet presAssocID="{AD1EFFB6-62C8-4079-ABEF-EC2B29ABBB85}" presName="bgRect" presStyleLbl="alignNode1" presStyleIdx="2" presStyleCnt="4"/>
      <dgm:spPr/>
    </dgm:pt>
    <dgm:pt modelId="{90EDA367-F73E-4043-BBF6-4A69181CC108}" type="pres">
      <dgm:prSet presAssocID="{5D46D832-EF31-4DBE-B43B-9633AEFB7EFD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6E55B925-FCCF-497F-A640-72B8AFF96056}" type="pres">
      <dgm:prSet presAssocID="{AD1EFFB6-62C8-4079-ABEF-EC2B29ABBB85}" presName="nodeRect" presStyleLbl="alignNode1" presStyleIdx="2" presStyleCnt="4">
        <dgm:presLayoutVars>
          <dgm:bulletEnabled val="1"/>
        </dgm:presLayoutVars>
      </dgm:prSet>
      <dgm:spPr/>
    </dgm:pt>
    <dgm:pt modelId="{E2233351-F5CA-40C8-8AB9-A8B7C3FAD2E1}" type="pres">
      <dgm:prSet presAssocID="{5D46D832-EF31-4DBE-B43B-9633AEFB7EFD}" presName="sibTrans" presStyleCnt="0"/>
      <dgm:spPr/>
    </dgm:pt>
    <dgm:pt modelId="{7D2EB30E-1AA8-44A5-A761-B0BFC9D5384D}" type="pres">
      <dgm:prSet presAssocID="{B215FF51-08D1-45A9-95F0-07C412AA459D}" presName="compositeNode" presStyleCnt="0">
        <dgm:presLayoutVars>
          <dgm:bulletEnabled val="1"/>
        </dgm:presLayoutVars>
      </dgm:prSet>
      <dgm:spPr/>
    </dgm:pt>
    <dgm:pt modelId="{14C2637D-7993-4E81-AF4A-4EA1469236EE}" type="pres">
      <dgm:prSet presAssocID="{B215FF51-08D1-45A9-95F0-07C412AA459D}" presName="bgRect" presStyleLbl="alignNode1" presStyleIdx="3" presStyleCnt="4"/>
      <dgm:spPr/>
    </dgm:pt>
    <dgm:pt modelId="{1D5BE603-E3F4-41BE-A137-8CB7AA989A8E}" type="pres">
      <dgm:prSet presAssocID="{585CE7DA-7834-438D-B7B8-09A2EF1509C7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D662817C-88A8-4BA1-AF80-581C01E52E41}" type="pres">
      <dgm:prSet presAssocID="{B215FF51-08D1-45A9-95F0-07C412AA459D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F8EBDC0F-8858-4185-8D3F-0D274AB577B2}" srcId="{0C469B6D-BDB4-446F-B05D-2CB7CAA6BAA6}" destId="{B215FF51-08D1-45A9-95F0-07C412AA459D}" srcOrd="3" destOrd="0" parTransId="{B53F8747-788E-4B2B-AA16-96E9C07CC323}" sibTransId="{585CE7DA-7834-438D-B7B8-09A2EF1509C7}"/>
    <dgm:cxn modelId="{FC227729-A902-4C3E-BF58-783B73E5E675}" type="presOf" srcId="{B215FF51-08D1-45A9-95F0-07C412AA459D}" destId="{14C2637D-7993-4E81-AF4A-4EA1469236EE}" srcOrd="0" destOrd="0" presId="urn:microsoft.com/office/officeart/2016/7/layout/LinearBlockProcessNumbered"/>
    <dgm:cxn modelId="{34BA402C-D6DA-45A8-A265-475A27BC41F2}" type="presOf" srcId="{0C469B6D-BDB4-446F-B05D-2CB7CAA6BAA6}" destId="{FC145BEB-46B5-4742-B375-031B68193A54}" srcOrd="0" destOrd="0" presId="urn:microsoft.com/office/officeart/2016/7/layout/LinearBlockProcessNumbered"/>
    <dgm:cxn modelId="{E09B3233-1B6C-4FBA-9B74-C573EDC27E6D}" type="presOf" srcId="{99F370C4-A6F0-401F-BF86-08AA72B02D7E}" destId="{574DA6CE-E14E-4E96-BE54-A2C8AC4E911B}" srcOrd="0" destOrd="0" presId="urn:microsoft.com/office/officeart/2016/7/layout/LinearBlockProcessNumbered"/>
    <dgm:cxn modelId="{952C9D35-3AB5-473F-A81B-9321F1CEF3AB}" type="presOf" srcId="{438EB6E4-694C-4117-A016-B183C8C8AD9C}" destId="{E855A927-7133-44CD-B2ED-68243A68FB14}" srcOrd="0" destOrd="0" presId="urn:microsoft.com/office/officeart/2016/7/layout/LinearBlockProcessNumbered"/>
    <dgm:cxn modelId="{1501665B-7C50-42A4-BA3A-8654EB5DF50F}" type="presOf" srcId="{AD1EFFB6-62C8-4079-ABEF-EC2B29ABBB85}" destId="{AFF49F9F-AD92-46BE-8C3B-8CE5B12030A1}" srcOrd="0" destOrd="0" presId="urn:microsoft.com/office/officeart/2016/7/layout/LinearBlockProcessNumbered"/>
    <dgm:cxn modelId="{3756325D-2A18-4D8B-99C8-F145A45BDF78}" type="presOf" srcId="{B215FF51-08D1-45A9-95F0-07C412AA459D}" destId="{D662817C-88A8-4BA1-AF80-581C01E52E41}" srcOrd="1" destOrd="0" presId="urn:microsoft.com/office/officeart/2016/7/layout/LinearBlockProcessNumbered"/>
    <dgm:cxn modelId="{78787544-3FB9-49F6-87FD-809DDE3EA22D}" srcId="{0C469B6D-BDB4-446F-B05D-2CB7CAA6BAA6}" destId="{AD1EFFB6-62C8-4079-ABEF-EC2B29ABBB85}" srcOrd="2" destOrd="0" parTransId="{A335C8CF-7A83-4307-A9BA-8330B9FCF090}" sibTransId="{5D46D832-EF31-4DBE-B43B-9633AEFB7EFD}"/>
    <dgm:cxn modelId="{3F22877F-72FD-41DA-9010-8DAB921E78A5}" type="presOf" srcId="{C4AA5EB2-8E34-40EE-97DF-7A50D2329213}" destId="{A708341D-6501-4711-8625-31413CF5D75C}" srcOrd="1" destOrd="0" presId="urn:microsoft.com/office/officeart/2016/7/layout/LinearBlockProcessNumbered"/>
    <dgm:cxn modelId="{45A50C9B-67D5-4346-9134-C675F3E3B053}" srcId="{0C469B6D-BDB4-446F-B05D-2CB7CAA6BAA6}" destId="{C4AA5EB2-8E34-40EE-97DF-7A50D2329213}" srcOrd="1" destOrd="0" parTransId="{D0442ACE-3EDB-414A-B6E7-B9AA6C881583}" sibTransId="{438EB6E4-694C-4117-A016-B183C8C8AD9C}"/>
    <dgm:cxn modelId="{8E84B69C-4BD6-486E-A9BF-1D6D9024C70E}" type="presOf" srcId="{AD1EFFB6-62C8-4079-ABEF-EC2B29ABBB85}" destId="{6E55B925-FCCF-497F-A640-72B8AFF96056}" srcOrd="1" destOrd="0" presId="urn:microsoft.com/office/officeart/2016/7/layout/LinearBlockProcessNumbered"/>
    <dgm:cxn modelId="{6D40D1A8-4B68-4B20-8176-B55CB4166479}" type="presOf" srcId="{5D46D832-EF31-4DBE-B43B-9633AEFB7EFD}" destId="{90EDA367-F73E-4043-BBF6-4A69181CC108}" srcOrd="0" destOrd="0" presId="urn:microsoft.com/office/officeart/2016/7/layout/LinearBlockProcessNumbered"/>
    <dgm:cxn modelId="{26AD3DAE-924F-4879-9372-9779912A50D0}" type="presOf" srcId="{4778555B-50D6-477C-9803-712CC1DAEA89}" destId="{46B6E50A-FE8B-459F-ADFF-DA7A9ED922F5}" srcOrd="1" destOrd="0" presId="urn:microsoft.com/office/officeart/2016/7/layout/LinearBlockProcessNumbered"/>
    <dgm:cxn modelId="{7CD273AF-AF90-4A96-AFBD-BBAC1BB3FEA8}" srcId="{0C469B6D-BDB4-446F-B05D-2CB7CAA6BAA6}" destId="{4778555B-50D6-477C-9803-712CC1DAEA89}" srcOrd="0" destOrd="0" parTransId="{659FD3D2-DE97-4FA2-89E1-31534ED87DFC}" sibTransId="{99F370C4-A6F0-401F-BF86-08AA72B02D7E}"/>
    <dgm:cxn modelId="{3DB454DB-C377-4278-A972-110CBE5E99C9}" type="presOf" srcId="{585CE7DA-7834-438D-B7B8-09A2EF1509C7}" destId="{1D5BE603-E3F4-41BE-A137-8CB7AA989A8E}" srcOrd="0" destOrd="0" presId="urn:microsoft.com/office/officeart/2016/7/layout/LinearBlockProcessNumbered"/>
    <dgm:cxn modelId="{2669BAEC-2392-486C-894E-A916B0AF09DA}" type="presOf" srcId="{C4AA5EB2-8E34-40EE-97DF-7A50D2329213}" destId="{3F55C81D-58C5-4B26-9146-ED5AEC94FEAF}" srcOrd="0" destOrd="0" presId="urn:microsoft.com/office/officeart/2016/7/layout/LinearBlockProcessNumbered"/>
    <dgm:cxn modelId="{A2CAE1F6-9F3B-4E26-B673-E82ECABBB99B}" type="presOf" srcId="{4778555B-50D6-477C-9803-712CC1DAEA89}" destId="{C1D70193-1848-4D1C-91E1-7E9CEE170743}" srcOrd="0" destOrd="0" presId="urn:microsoft.com/office/officeart/2016/7/layout/LinearBlockProcessNumbered"/>
    <dgm:cxn modelId="{B062D458-9D48-49F6-B6FC-AF4F1C842FF2}" type="presParOf" srcId="{FC145BEB-46B5-4742-B375-031B68193A54}" destId="{EB3A4BFC-AE27-4461-B997-806DC02E3334}" srcOrd="0" destOrd="0" presId="urn:microsoft.com/office/officeart/2016/7/layout/LinearBlockProcessNumbered"/>
    <dgm:cxn modelId="{01390C46-640B-402C-8A62-23ED280848A6}" type="presParOf" srcId="{EB3A4BFC-AE27-4461-B997-806DC02E3334}" destId="{C1D70193-1848-4D1C-91E1-7E9CEE170743}" srcOrd="0" destOrd="0" presId="urn:microsoft.com/office/officeart/2016/7/layout/LinearBlockProcessNumbered"/>
    <dgm:cxn modelId="{F6845766-8284-41F8-8DC4-01154703C446}" type="presParOf" srcId="{EB3A4BFC-AE27-4461-B997-806DC02E3334}" destId="{574DA6CE-E14E-4E96-BE54-A2C8AC4E911B}" srcOrd="1" destOrd="0" presId="urn:microsoft.com/office/officeart/2016/7/layout/LinearBlockProcessNumbered"/>
    <dgm:cxn modelId="{83110C55-401A-4C24-AA8D-387356622A83}" type="presParOf" srcId="{EB3A4BFC-AE27-4461-B997-806DC02E3334}" destId="{46B6E50A-FE8B-459F-ADFF-DA7A9ED922F5}" srcOrd="2" destOrd="0" presId="urn:microsoft.com/office/officeart/2016/7/layout/LinearBlockProcessNumbered"/>
    <dgm:cxn modelId="{516BBBC7-7BFA-4792-B09B-1F159B99C003}" type="presParOf" srcId="{FC145BEB-46B5-4742-B375-031B68193A54}" destId="{B1006096-A166-45F7-B3EE-F6AB9A0B4736}" srcOrd="1" destOrd="0" presId="urn:microsoft.com/office/officeart/2016/7/layout/LinearBlockProcessNumbered"/>
    <dgm:cxn modelId="{CC6722E2-DED5-4DE6-8343-396B245B08E6}" type="presParOf" srcId="{FC145BEB-46B5-4742-B375-031B68193A54}" destId="{D9BD1306-AC46-4BFA-A34E-282A144FDCD8}" srcOrd="2" destOrd="0" presId="urn:microsoft.com/office/officeart/2016/7/layout/LinearBlockProcessNumbered"/>
    <dgm:cxn modelId="{F3E9CE2B-D057-4D5E-B405-9DFAEB353D83}" type="presParOf" srcId="{D9BD1306-AC46-4BFA-A34E-282A144FDCD8}" destId="{3F55C81D-58C5-4B26-9146-ED5AEC94FEAF}" srcOrd="0" destOrd="0" presId="urn:microsoft.com/office/officeart/2016/7/layout/LinearBlockProcessNumbered"/>
    <dgm:cxn modelId="{0BB2CF96-5DFC-4BCB-8C3B-CE910CF31A16}" type="presParOf" srcId="{D9BD1306-AC46-4BFA-A34E-282A144FDCD8}" destId="{E855A927-7133-44CD-B2ED-68243A68FB14}" srcOrd="1" destOrd="0" presId="urn:microsoft.com/office/officeart/2016/7/layout/LinearBlockProcessNumbered"/>
    <dgm:cxn modelId="{C85F12F1-682A-45EA-A1ED-2376FB2B08A5}" type="presParOf" srcId="{D9BD1306-AC46-4BFA-A34E-282A144FDCD8}" destId="{A708341D-6501-4711-8625-31413CF5D75C}" srcOrd="2" destOrd="0" presId="urn:microsoft.com/office/officeart/2016/7/layout/LinearBlockProcessNumbered"/>
    <dgm:cxn modelId="{65569242-3196-4BB4-9DDE-4ACBFA057AAE}" type="presParOf" srcId="{FC145BEB-46B5-4742-B375-031B68193A54}" destId="{89BD9F70-0C54-4B4C-82F0-696CC00D6A52}" srcOrd="3" destOrd="0" presId="urn:microsoft.com/office/officeart/2016/7/layout/LinearBlockProcessNumbered"/>
    <dgm:cxn modelId="{0A495149-FBA0-45C7-95E4-E05A70562495}" type="presParOf" srcId="{FC145BEB-46B5-4742-B375-031B68193A54}" destId="{5A088980-1015-4958-82AD-9EE48916090A}" srcOrd="4" destOrd="0" presId="urn:microsoft.com/office/officeart/2016/7/layout/LinearBlockProcessNumbered"/>
    <dgm:cxn modelId="{0D4A59C8-A467-425D-A7BD-D874F11B8237}" type="presParOf" srcId="{5A088980-1015-4958-82AD-9EE48916090A}" destId="{AFF49F9F-AD92-46BE-8C3B-8CE5B12030A1}" srcOrd="0" destOrd="0" presId="urn:microsoft.com/office/officeart/2016/7/layout/LinearBlockProcessNumbered"/>
    <dgm:cxn modelId="{00A35EE2-6A4E-4B39-BF6B-E4B2A188A73F}" type="presParOf" srcId="{5A088980-1015-4958-82AD-9EE48916090A}" destId="{90EDA367-F73E-4043-BBF6-4A69181CC108}" srcOrd="1" destOrd="0" presId="urn:microsoft.com/office/officeart/2016/7/layout/LinearBlockProcessNumbered"/>
    <dgm:cxn modelId="{7C8DACE0-B3F9-4D57-9D65-C64AD756D1ED}" type="presParOf" srcId="{5A088980-1015-4958-82AD-9EE48916090A}" destId="{6E55B925-FCCF-497F-A640-72B8AFF96056}" srcOrd="2" destOrd="0" presId="urn:microsoft.com/office/officeart/2016/7/layout/LinearBlockProcessNumbered"/>
    <dgm:cxn modelId="{6095814A-D77F-464B-94F2-3C06D9FAE7CB}" type="presParOf" srcId="{FC145BEB-46B5-4742-B375-031B68193A54}" destId="{E2233351-F5CA-40C8-8AB9-A8B7C3FAD2E1}" srcOrd="5" destOrd="0" presId="urn:microsoft.com/office/officeart/2016/7/layout/LinearBlockProcessNumbered"/>
    <dgm:cxn modelId="{24393524-EB59-4C66-87F9-078583560D6B}" type="presParOf" srcId="{FC145BEB-46B5-4742-B375-031B68193A54}" destId="{7D2EB30E-1AA8-44A5-A761-B0BFC9D5384D}" srcOrd="6" destOrd="0" presId="urn:microsoft.com/office/officeart/2016/7/layout/LinearBlockProcessNumbered"/>
    <dgm:cxn modelId="{DC0549C3-8DAB-4E9B-B35A-CD6545D09FD3}" type="presParOf" srcId="{7D2EB30E-1AA8-44A5-A761-B0BFC9D5384D}" destId="{14C2637D-7993-4E81-AF4A-4EA1469236EE}" srcOrd="0" destOrd="0" presId="urn:microsoft.com/office/officeart/2016/7/layout/LinearBlockProcessNumbered"/>
    <dgm:cxn modelId="{F9026B80-9013-4654-826E-22E07F687B7C}" type="presParOf" srcId="{7D2EB30E-1AA8-44A5-A761-B0BFC9D5384D}" destId="{1D5BE603-E3F4-41BE-A137-8CB7AA989A8E}" srcOrd="1" destOrd="0" presId="urn:microsoft.com/office/officeart/2016/7/layout/LinearBlockProcessNumbered"/>
    <dgm:cxn modelId="{D5AE0041-AF07-49CF-87A8-239A9C708F6E}" type="presParOf" srcId="{7D2EB30E-1AA8-44A5-A761-B0BFC9D5384D}" destId="{D662817C-88A8-4BA1-AF80-581C01E52E41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C58D8F-5F57-422E-8763-E7ECB57490E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nl-NL"/>
        </a:p>
      </dgm:t>
    </dgm:pt>
    <dgm:pt modelId="{F326F802-BA36-4D4A-BA77-574D0475A7E2}">
      <dgm:prSet/>
      <dgm:spPr/>
      <dgm:t>
        <a:bodyPr/>
        <a:lstStyle/>
        <a:p>
          <a:r>
            <a:rPr lang="nl-NL"/>
            <a:t>Hoe worden onze verwachtingen zichtbaar in ons dagelijks handelen?</a:t>
          </a:r>
        </a:p>
      </dgm:t>
    </dgm:pt>
    <dgm:pt modelId="{D845EDDA-3F07-4245-8391-695FF6B45A06}" type="parTrans" cxnId="{E8FFBED9-B65E-417B-8B30-160AC5976665}">
      <dgm:prSet/>
      <dgm:spPr/>
      <dgm:t>
        <a:bodyPr/>
        <a:lstStyle/>
        <a:p>
          <a:endParaRPr lang="nl-NL"/>
        </a:p>
      </dgm:t>
    </dgm:pt>
    <dgm:pt modelId="{EED581E7-E678-48AC-89AC-A2B36A75F671}" type="sibTrans" cxnId="{E8FFBED9-B65E-417B-8B30-160AC5976665}">
      <dgm:prSet/>
      <dgm:spPr/>
      <dgm:t>
        <a:bodyPr/>
        <a:lstStyle/>
        <a:p>
          <a:endParaRPr lang="nl-NL"/>
        </a:p>
      </dgm:t>
    </dgm:pt>
    <dgm:pt modelId="{3D18C75E-588D-42A5-B1CB-7C5CC95A63B6}">
      <dgm:prSet/>
      <dgm:spPr/>
      <dgm:t>
        <a:bodyPr/>
        <a:lstStyle/>
        <a:p>
          <a:r>
            <a:rPr lang="nl-NL"/>
            <a:t>Bij welke leerlingen, groepen of collega’s merken wij dat onze verwachtingen sneller dalen?</a:t>
          </a:r>
        </a:p>
      </dgm:t>
    </dgm:pt>
    <dgm:pt modelId="{93BAFF56-CFEE-4A91-B45A-5602A1959DE1}" type="parTrans" cxnId="{76AFF928-D828-43FD-BCB4-E1BB05C68841}">
      <dgm:prSet/>
      <dgm:spPr/>
      <dgm:t>
        <a:bodyPr/>
        <a:lstStyle/>
        <a:p>
          <a:endParaRPr lang="nl-NL"/>
        </a:p>
      </dgm:t>
    </dgm:pt>
    <dgm:pt modelId="{C225F01B-E82F-4701-9E2D-042188571E20}" type="sibTrans" cxnId="{76AFF928-D828-43FD-BCB4-E1BB05C68841}">
      <dgm:prSet/>
      <dgm:spPr/>
      <dgm:t>
        <a:bodyPr/>
        <a:lstStyle/>
        <a:p>
          <a:endParaRPr lang="nl-NL"/>
        </a:p>
      </dgm:t>
    </dgm:pt>
    <dgm:pt modelId="{B640CC27-3AD6-40E7-B5BE-3E48C0DC79A3}">
      <dgm:prSet/>
      <dgm:spPr/>
      <dgm:t>
        <a:bodyPr/>
        <a:lstStyle/>
        <a:p>
          <a:r>
            <a:rPr lang="nl-NL"/>
            <a:t>Hoe reageren wij wanneer ontwikkeling niet zichtbaar wordt?</a:t>
          </a:r>
        </a:p>
      </dgm:t>
    </dgm:pt>
    <dgm:pt modelId="{C13C4E17-024B-42EE-9647-AF2734C80EDB}" type="parTrans" cxnId="{BC7973AC-0FC0-4EC9-94B1-003B253FEC0C}">
      <dgm:prSet/>
      <dgm:spPr/>
      <dgm:t>
        <a:bodyPr/>
        <a:lstStyle/>
        <a:p>
          <a:endParaRPr lang="nl-NL"/>
        </a:p>
      </dgm:t>
    </dgm:pt>
    <dgm:pt modelId="{D2E4EC27-D680-4F40-9FEB-D6C4C4371527}" type="sibTrans" cxnId="{BC7973AC-0FC0-4EC9-94B1-003B253FEC0C}">
      <dgm:prSet/>
      <dgm:spPr/>
      <dgm:t>
        <a:bodyPr/>
        <a:lstStyle/>
        <a:p>
          <a:endParaRPr lang="nl-NL"/>
        </a:p>
      </dgm:t>
    </dgm:pt>
    <dgm:pt modelId="{B91B2DB6-C39B-4A2D-AF9C-146FC0F33C92}">
      <dgm:prSet/>
      <dgm:spPr/>
      <dgm:t>
        <a:bodyPr/>
        <a:lstStyle/>
        <a:p>
          <a:r>
            <a:rPr lang="nl-NL"/>
            <a:t>Wat vraagt het van ons om hoge verwachtingen én vertrouwen te blijven combineren?</a:t>
          </a:r>
        </a:p>
      </dgm:t>
    </dgm:pt>
    <dgm:pt modelId="{1E11DDA5-65F7-44CD-B802-0A4C98D3D68D}" type="parTrans" cxnId="{7B65525D-3927-42FD-A106-70A762409F4D}">
      <dgm:prSet/>
      <dgm:spPr/>
      <dgm:t>
        <a:bodyPr/>
        <a:lstStyle/>
        <a:p>
          <a:endParaRPr lang="nl-NL"/>
        </a:p>
      </dgm:t>
    </dgm:pt>
    <dgm:pt modelId="{3F290181-07A2-4021-A56C-49B99E4DB3A4}" type="sibTrans" cxnId="{7B65525D-3927-42FD-A106-70A762409F4D}">
      <dgm:prSet/>
      <dgm:spPr/>
      <dgm:t>
        <a:bodyPr/>
        <a:lstStyle/>
        <a:p>
          <a:endParaRPr lang="nl-NL"/>
        </a:p>
      </dgm:t>
    </dgm:pt>
    <dgm:pt modelId="{BEED0EAB-DB6F-4A19-9449-B7F897BC5971}" type="pres">
      <dgm:prSet presAssocID="{A9C58D8F-5F57-422E-8763-E7ECB57490E3}" presName="Name0" presStyleCnt="0">
        <dgm:presLayoutVars>
          <dgm:chMax val="7"/>
          <dgm:chPref val="7"/>
          <dgm:dir/>
        </dgm:presLayoutVars>
      </dgm:prSet>
      <dgm:spPr/>
    </dgm:pt>
    <dgm:pt modelId="{04B0D66F-1B6D-4992-AE11-F6222B216E14}" type="pres">
      <dgm:prSet presAssocID="{A9C58D8F-5F57-422E-8763-E7ECB57490E3}" presName="Name1" presStyleCnt="0"/>
      <dgm:spPr/>
    </dgm:pt>
    <dgm:pt modelId="{10FA9699-5993-4272-9971-8AC79BEE1BBD}" type="pres">
      <dgm:prSet presAssocID="{A9C58D8F-5F57-422E-8763-E7ECB57490E3}" presName="cycle" presStyleCnt="0"/>
      <dgm:spPr/>
    </dgm:pt>
    <dgm:pt modelId="{C034EDB2-926D-4DBD-BB0E-EA7BB2884394}" type="pres">
      <dgm:prSet presAssocID="{A9C58D8F-5F57-422E-8763-E7ECB57490E3}" presName="srcNode" presStyleLbl="node1" presStyleIdx="0" presStyleCnt="4"/>
      <dgm:spPr/>
    </dgm:pt>
    <dgm:pt modelId="{3B8AD692-2DA9-48F8-AE7D-9E1791E1B561}" type="pres">
      <dgm:prSet presAssocID="{A9C58D8F-5F57-422E-8763-E7ECB57490E3}" presName="conn" presStyleLbl="parChTrans1D2" presStyleIdx="0" presStyleCnt="1"/>
      <dgm:spPr/>
    </dgm:pt>
    <dgm:pt modelId="{7B7A1F40-A44C-4483-AC98-F786A7D3CC77}" type="pres">
      <dgm:prSet presAssocID="{A9C58D8F-5F57-422E-8763-E7ECB57490E3}" presName="extraNode" presStyleLbl="node1" presStyleIdx="0" presStyleCnt="4"/>
      <dgm:spPr/>
    </dgm:pt>
    <dgm:pt modelId="{299C6B2B-59E5-4164-8291-B05EF5E84F87}" type="pres">
      <dgm:prSet presAssocID="{A9C58D8F-5F57-422E-8763-E7ECB57490E3}" presName="dstNode" presStyleLbl="node1" presStyleIdx="0" presStyleCnt="4"/>
      <dgm:spPr/>
    </dgm:pt>
    <dgm:pt modelId="{267C69D2-82AB-4B2F-99D7-82E1C648B958}" type="pres">
      <dgm:prSet presAssocID="{F326F802-BA36-4D4A-BA77-574D0475A7E2}" presName="text_1" presStyleLbl="node1" presStyleIdx="0" presStyleCnt="4">
        <dgm:presLayoutVars>
          <dgm:bulletEnabled val="1"/>
        </dgm:presLayoutVars>
      </dgm:prSet>
      <dgm:spPr/>
    </dgm:pt>
    <dgm:pt modelId="{A6DD7827-9318-42A3-AB49-F57CF9DB95B6}" type="pres">
      <dgm:prSet presAssocID="{F326F802-BA36-4D4A-BA77-574D0475A7E2}" presName="accent_1" presStyleCnt="0"/>
      <dgm:spPr/>
    </dgm:pt>
    <dgm:pt modelId="{C4F731B4-E7AA-4C6E-A212-BDC9A6368D8D}" type="pres">
      <dgm:prSet presAssocID="{F326F802-BA36-4D4A-BA77-574D0475A7E2}" presName="accentRepeatNode" presStyleLbl="solidFgAcc1" presStyleIdx="0" presStyleCnt="4"/>
      <dgm:spPr/>
    </dgm:pt>
    <dgm:pt modelId="{7E7EF2FE-EB6C-48EF-8F9A-3A3B61FC3AD9}" type="pres">
      <dgm:prSet presAssocID="{3D18C75E-588D-42A5-B1CB-7C5CC95A63B6}" presName="text_2" presStyleLbl="node1" presStyleIdx="1" presStyleCnt="4">
        <dgm:presLayoutVars>
          <dgm:bulletEnabled val="1"/>
        </dgm:presLayoutVars>
      </dgm:prSet>
      <dgm:spPr/>
    </dgm:pt>
    <dgm:pt modelId="{D317EC67-20FF-4D11-A33F-17A53887540E}" type="pres">
      <dgm:prSet presAssocID="{3D18C75E-588D-42A5-B1CB-7C5CC95A63B6}" presName="accent_2" presStyleCnt="0"/>
      <dgm:spPr/>
    </dgm:pt>
    <dgm:pt modelId="{CA1707C0-39AB-4C59-AEC3-4A81BC5B8BC4}" type="pres">
      <dgm:prSet presAssocID="{3D18C75E-588D-42A5-B1CB-7C5CC95A63B6}" presName="accentRepeatNode" presStyleLbl="solidFgAcc1" presStyleIdx="1" presStyleCnt="4"/>
      <dgm:spPr/>
    </dgm:pt>
    <dgm:pt modelId="{AFC398E3-EAFC-49B4-B6D9-E13B8BFE17D7}" type="pres">
      <dgm:prSet presAssocID="{B640CC27-3AD6-40E7-B5BE-3E48C0DC79A3}" presName="text_3" presStyleLbl="node1" presStyleIdx="2" presStyleCnt="4">
        <dgm:presLayoutVars>
          <dgm:bulletEnabled val="1"/>
        </dgm:presLayoutVars>
      </dgm:prSet>
      <dgm:spPr/>
    </dgm:pt>
    <dgm:pt modelId="{53095CFD-E547-4E6C-A39F-88A0786647B4}" type="pres">
      <dgm:prSet presAssocID="{B640CC27-3AD6-40E7-B5BE-3E48C0DC79A3}" presName="accent_3" presStyleCnt="0"/>
      <dgm:spPr/>
    </dgm:pt>
    <dgm:pt modelId="{FCA10EAE-01A6-43E6-9CA3-63BA4BA7A6B7}" type="pres">
      <dgm:prSet presAssocID="{B640CC27-3AD6-40E7-B5BE-3E48C0DC79A3}" presName="accentRepeatNode" presStyleLbl="solidFgAcc1" presStyleIdx="2" presStyleCnt="4"/>
      <dgm:spPr/>
    </dgm:pt>
    <dgm:pt modelId="{C58C4D5B-D00D-4670-9251-DFD9C971E7D4}" type="pres">
      <dgm:prSet presAssocID="{B91B2DB6-C39B-4A2D-AF9C-146FC0F33C92}" presName="text_4" presStyleLbl="node1" presStyleIdx="3" presStyleCnt="4">
        <dgm:presLayoutVars>
          <dgm:bulletEnabled val="1"/>
        </dgm:presLayoutVars>
      </dgm:prSet>
      <dgm:spPr/>
    </dgm:pt>
    <dgm:pt modelId="{40218106-E7C5-4ADC-988A-06EFA24C40B9}" type="pres">
      <dgm:prSet presAssocID="{B91B2DB6-C39B-4A2D-AF9C-146FC0F33C92}" presName="accent_4" presStyleCnt="0"/>
      <dgm:spPr/>
    </dgm:pt>
    <dgm:pt modelId="{E81FB70A-AC35-4406-928D-D5D957BA7266}" type="pres">
      <dgm:prSet presAssocID="{B91B2DB6-C39B-4A2D-AF9C-146FC0F33C92}" presName="accentRepeatNode" presStyleLbl="solidFgAcc1" presStyleIdx="3" presStyleCnt="4"/>
      <dgm:spPr/>
    </dgm:pt>
  </dgm:ptLst>
  <dgm:cxnLst>
    <dgm:cxn modelId="{3ED0841F-7557-422F-8C5D-568DC363A8B7}" type="presOf" srcId="{F326F802-BA36-4D4A-BA77-574D0475A7E2}" destId="{267C69D2-82AB-4B2F-99D7-82E1C648B958}" srcOrd="0" destOrd="0" presId="urn:microsoft.com/office/officeart/2008/layout/VerticalCurvedList"/>
    <dgm:cxn modelId="{76AFF928-D828-43FD-BCB4-E1BB05C68841}" srcId="{A9C58D8F-5F57-422E-8763-E7ECB57490E3}" destId="{3D18C75E-588D-42A5-B1CB-7C5CC95A63B6}" srcOrd="1" destOrd="0" parTransId="{93BAFF56-CFEE-4A91-B45A-5602A1959DE1}" sibTransId="{C225F01B-E82F-4701-9E2D-042188571E20}"/>
    <dgm:cxn modelId="{116CA136-2EB1-4B46-859E-AE1680BA9D7F}" type="presOf" srcId="{3D18C75E-588D-42A5-B1CB-7C5CC95A63B6}" destId="{7E7EF2FE-EB6C-48EF-8F9A-3A3B61FC3AD9}" srcOrd="0" destOrd="0" presId="urn:microsoft.com/office/officeart/2008/layout/VerticalCurvedList"/>
    <dgm:cxn modelId="{7B65525D-3927-42FD-A106-70A762409F4D}" srcId="{A9C58D8F-5F57-422E-8763-E7ECB57490E3}" destId="{B91B2DB6-C39B-4A2D-AF9C-146FC0F33C92}" srcOrd="3" destOrd="0" parTransId="{1E11DDA5-65F7-44CD-B802-0A4C98D3D68D}" sibTransId="{3F290181-07A2-4021-A56C-49B99E4DB3A4}"/>
    <dgm:cxn modelId="{6C007B53-6DDE-40DB-B95B-9F0D2F6EA7B6}" type="presOf" srcId="{B91B2DB6-C39B-4A2D-AF9C-146FC0F33C92}" destId="{C58C4D5B-D00D-4670-9251-DFD9C971E7D4}" srcOrd="0" destOrd="0" presId="urn:microsoft.com/office/officeart/2008/layout/VerticalCurvedList"/>
    <dgm:cxn modelId="{B25F9096-F97A-4625-88DE-88223F573C3A}" type="presOf" srcId="{B640CC27-3AD6-40E7-B5BE-3E48C0DC79A3}" destId="{AFC398E3-EAFC-49B4-B6D9-E13B8BFE17D7}" srcOrd="0" destOrd="0" presId="urn:microsoft.com/office/officeart/2008/layout/VerticalCurvedList"/>
    <dgm:cxn modelId="{59FDB196-088E-4BFD-A039-C406DC0220ED}" type="presOf" srcId="{A9C58D8F-5F57-422E-8763-E7ECB57490E3}" destId="{BEED0EAB-DB6F-4A19-9449-B7F897BC5971}" srcOrd="0" destOrd="0" presId="urn:microsoft.com/office/officeart/2008/layout/VerticalCurvedList"/>
    <dgm:cxn modelId="{BC7973AC-0FC0-4EC9-94B1-003B253FEC0C}" srcId="{A9C58D8F-5F57-422E-8763-E7ECB57490E3}" destId="{B640CC27-3AD6-40E7-B5BE-3E48C0DC79A3}" srcOrd="2" destOrd="0" parTransId="{C13C4E17-024B-42EE-9647-AF2734C80EDB}" sibTransId="{D2E4EC27-D680-4F40-9FEB-D6C4C4371527}"/>
    <dgm:cxn modelId="{E8FFBED9-B65E-417B-8B30-160AC5976665}" srcId="{A9C58D8F-5F57-422E-8763-E7ECB57490E3}" destId="{F326F802-BA36-4D4A-BA77-574D0475A7E2}" srcOrd="0" destOrd="0" parTransId="{D845EDDA-3F07-4245-8391-695FF6B45A06}" sibTransId="{EED581E7-E678-48AC-89AC-A2B36A75F671}"/>
    <dgm:cxn modelId="{F37E9AFE-6FA4-4072-A913-705F8A38F127}" type="presOf" srcId="{EED581E7-E678-48AC-89AC-A2B36A75F671}" destId="{3B8AD692-2DA9-48F8-AE7D-9E1791E1B561}" srcOrd="0" destOrd="0" presId="urn:microsoft.com/office/officeart/2008/layout/VerticalCurvedList"/>
    <dgm:cxn modelId="{054EF275-F493-4ADA-A16A-EBB8998ED4BB}" type="presParOf" srcId="{BEED0EAB-DB6F-4A19-9449-B7F897BC5971}" destId="{04B0D66F-1B6D-4992-AE11-F6222B216E14}" srcOrd="0" destOrd="0" presId="urn:microsoft.com/office/officeart/2008/layout/VerticalCurvedList"/>
    <dgm:cxn modelId="{F20C18D6-1067-4D6A-A991-9FA78B55BD15}" type="presParOf" srcId="{04B0D66F-1B6D-4992-AE11-F6222B216E14}" destId="{10FA9699-5993-4272-9971-8AC79BEE1BBD}" srcOrd="0" destOrd="0" presId="urn:microsoft.com/office/officeart/2008/layout/VerticalCurvedList"/>
    <dgm:cxn modelId="{4C019829-60E4-4F51-8EA9-28B9C8588B90}" type="presParOf" srcId="{10FA9699-5993-4272-9971-8AC79BEE1BBD}" destId="{C034EDB2-926D-4DBD-BB0E-EA7BB2884394}" srcOrd="0" destOrd="0" presId="urn:microsoft.com/office/officeart/2008/layout/VerticalCurvedList"/>
    <dgm:cxn modelId="{4F6078AF-B25D-42D3-BC30-E0688F4017A1}" type="presParOf" srcId="{10FA9699-5993-4272-9971-8AC79BEE1BBD}" destId="{3B8AD692-2DA9-48F8-AE7D-9E1791E1B561}" srcOrd="1" destOrd="0" presId="urn:microsoft.com/office/officeart/2008/layout/VerticalCurvedList"/>
    <dgm:cxn modelId="{58EB9A67-75AA-42E7-B81B-7A60575BE413}" type="presParOf" srcId="{10FA9699-5993-4272-9971-8AC79BEE1BBD}" destId="{7B7A1F40-A44C-4483-AC98-F786A7D3CC77}" srcOrd="2" destOrd="0" presId="urn:microsoft.com/office/officeart/2008/layout/VerticalCurvedList"/>
    <dgm:cxn modelId="{EF0CD1C3-A90D-4CCD-BEB9-F3CA598242B1}" type="presParOf" srcId="{10FA9699-5993-4272-9971-8AC79BEE1BBD}" destId="{299C6B2B-59E5-4164-8291-B05EF5E84F87}" srcOrd="3" destOrd="0" presId="urn:microsoft.com/office/officeart/2008/layout/VerticalCurvedList"/>
    <dgm:cxn modelId="{803DE23D-C34D-4672-9C1A-8F40B1FDB258}" type="presParOf" srcId="{04B0D66F-1B6D-4992-AE11-F6222B216E14}" destId="{267C69D2-82AB-4B2F-99D7-82E1C648B958}" srcOrd="1" destOrd="0" presId="urn:microsoft.com/office/officeart/2008/layout/VerticalCurvedList"/>
    <dgm:cxn modelId="{1F93129D-B589-489F-A0AE-885A643FF159}" type="presParOf" srcId="{04B0D66F-1B6D-4992-AE11-F6222B216E14}" destId="{A6DD7827-9318-42A3-AB49-F57CF9DB95B6}" srcOrd="2" destOrd="0" presId="urn:microsoft.com/office/officeart/2008/layout/VerticalCurvedList"/>
    <dgm:cxn modelId="{160ACAAD-6CDE-49BC-AC92-7EFF51C49D60}" type="presParOf" srcId="{A6DD7827-9318-42A3-AB49-F57CF9DB95B6}" destId="{C4F731B4-E7AA-4C6E-A212-BDC9A6368D8D}" srcOrd="0" destOrd="0" presId="urn:microsoft.com/office/officeart/2008/layout/VerticalCurvedList"/>
    <dgm:cxn modelId="{267D2A27-AA60-46D3-B16B-6DD2BB919C5D}" type="presParOf" srcId="{04B0D66F-1B6D-4992-AE11-F6222B216E14}" destId="{7E7EF2FE-EB6C-48EF-8F9A-3A3B61FC3AD9}" srcOrd="3" destOrd="0" presId="urn:microsoft.com/office/officeart/2008/layout/VerticalCurvedList"/>
    <dgm:cxn modelId="{211DCDED-709A-4822-8B0F-1713A9FFCCF9}" type="presParOf" srcId="{04B0D66F-1B6D-4992-AE11-F6222B216E14}" destId="{D317EC67-20FF-4D11-A33F-17A53887540E}" srcOrd="4" destOrd="0" presId="urn:microsoft.com/office/officeart/2008/layout/VerticalCurvedList"/>
    <dgm:cxn modelId="{874BCEFA-46CA-49C4-9F0C-35D763C9DAFE}" type="presParOf" srcId="{D317EC67-20FF-4D11-A33F-17A53887540E}" destId="{CA1707C0-39AB-4C59-AEC3-4A81BC5B8BC4}" srcOrd="0" destOrd="0" presId="urn:microsoft.com/office/officeart/2008/layout/VerticalCurvedList"/>
    <dgm:cxn modelId="{66631C5B-6754-4C67-8306-26379C727F8B}" type="presParOf" srcId="{04B0D66F-1B6D-4992-AE11-F6222B216E14}" destId="{AFC398E3-EAFC-49B4-B6D9-E13B8BFE17D7}" srcOrd="5" destOrd="0" presId="urn:microsoft.com/office/officeart/2008/layout/VerticalCurvedList"/>
    <dgm:cxn modelId="{63C4418A-4D8B-4AD5-A24A-C5584F4815DB}" type="presParOf" srcId="{04B0D66F-1B6D-4992-AE11-F6222B216E14}" destId="{53095CFD-E547-4E6C-A39F-88A0786647B4}" srcOrd="6" destOrd="0" presId="urn:microsoft.com/office/officeart/2008/layout/VerticalCurvedList"/>
    <dgm:cxn modelId="{760BCE6D-95B5-4E3F-9427-1A1DCC8AC189}" type="presParOf" srcId="{53095CFD-E547-4E6C-A39F-88A0786647B4}" destId="{FCA10EAE-01A6-43E6-9CA3-63BA4BA7A6B7}" srcOrd="0" destOrd="0" presId="urn:microsoft.com/office/officeart/2008/layout/VerticalCurvedList"/>
    <dgm:cxn modelId="{6173B717-3D7D-4B32-A815-FFBD31B89C25}" type="presParOf" srcId="{04B0D66F-1B6D-4992-AE11-F6222B216E14}" destId="{C58C4D5B-D00D-4670-9251-DFD9C971E7D4}" srcOrd="7" destOrd="0" presId="urn:microsoft.com/office/officeart/2008/layout/VerticalCurvedList"/>
    <dgm:cxn modelId="{2132457D-F365-40DE-B7F4-56B6FC6714C5}" type="presParOf" srcId="{04B0D66F-1B6D-4992-AE11-F6222B216E14}" destId="{40218106-E7C5-4ADC-988A-06EFA24C40B9}" srcOrd="8" destOrd="0" presId="urn:microsoft.com/office/officeart/2008/layout/VerticalCurvedList"/>
    <dgm:cxn modelId="{D3667473-C991-497A-A45C-00279D7A1527}" type="presParOf" srcId="{40218106-E7C5-4ADC-988A-06EFA24C40B9}" destId="{E81FB70A-AC35-4406-928D-D5D957BA726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66E4CC-E9F6-48C4-9D85-334A4FFAEF04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NL"/>
        </a:p>
      </dgm:t>
    </dgm:pt>
    <dgm:pt modelId="{EEA5CCA3-BB34-4DD6-939B-DBE3308A1D27}">
      <dgm:prSet/>
      <dgm:spPr/>
      <dgm:t>
        <a:bodyPr/>
        <a:lstStyle/>
        <a:p>
          <a:r>
            <a:rPr lang="nl-NL"/>
            <a:t>Wat zijn op dit moment </a:t>
          </a:r>
          <a:r>
            <a:rPr lang="nl-NL" b="1"/>
            <a:t>energiegevers?</a:t>
          </a:r>
          <a:endParaRPr lang="en-NL"/>
        </a:p>
      </dgm:t>
    </dgm:pt>
    <dgm:pt modelId="{2747A20C-C194-40A6-B8BD-6C09368E2CB7}" type="parTrans" cxnId="{BD2937FB-0BD3-47BD-9053-B3952A406BF1}">
      <dgm:prSet/>
      <dgm:spPr/>
      <dgm:t>
        <a:bodyPr/>
        <a:lstStyle/>
        <a:p>
          <a:endParaRPr lang="en-NL"/>
        </a:p>
      </dgm:t>
    </dgm:pt>
    <dgm:pt modelId="{5DAD4ADB-6DA9-473F-A46B-F3EC0B8CE48C}" type="sibTrans" cxnId="{BD2937FB-0BD3-47BD-9053-B3952A406BF1}">
      <dgm:prSet/>
      <dgm:spPr/>
      <dgm:t>
        <a:bodyPr/>
        <a:lstStyle/>
        <a:p>
          <a:endParaRPr lang="en-NL"/>
        </a:p>
      </dgm:t>
    </dgm:pt>
    <dgm:pt modelId="{AAEC0BEC-8CBF-4BF5-87FD-F71D85519C02}">
      <dgm:prSet/>
      <dgm:spPr/>
      <dgm:t>
        <a:bodyPr/>
        <a:lstStyle/>
        <a:p>
          <a:r>
            <a:rPr lang="nl-NL"/>
            <a:t>Wat zijn op dit moment </a:t>
          </a:r>
          <a:r>
            <a:rPr lang="nl-NL" b="1"/>
            <a:t>energievreters?</a:t>
          </a:r>
          <a:endParaRPr lang="en-NL"/>
        </a:p>
      </dgm:t>
    </dgm:pt>
    <dgm:pt modelId="{6BFD815F-BA1F-4580-A5A2-76BDB87FFC1B}" type="parTrans" cxnId="{E70E17E5-C071-40BE-8D99-6A0CF8E6C698}">
      <dgm:prSet/>
      <dgm:spPr/>
      <dgm:t>
        <a:bodyPr/>
        <a:lstStyle/>
        <a:p>
          <a:endParaRPr lang="en-NL"/>
        </a:p>
      </dgm:t>
    </dgm:pt>
    <dgm:pt modelId="{4D4A0382-B99A-486F-BAE5-8E81733DE3F9}" type="sibTrans" cxnId="{E70E17E5-C071-40BE-8D99-6A0CF8E6C698}">
      <dgm:prSet/>
      <dgm:spPr/>
      <dgm:t>
        <a:bodyPr/>
        <a:lstStyle/>
        <a:p>
          <a:endParaRPr lang="en-NL"/>
        </a:p>
      </dgm:t>
    </dgm:pt>
    <dgm:pt modelId="{8839826E-FDE2-4E30-AC9A-A5313CA5FA0B}" type="pres">
      <dgm:prSet presAssocID="{FF66E4CC-E9F6-48C4-9D85-334A4FFAEF04}" presName="compositeShape" presStyleCnt="0">
        <dgm:presLayoutVars>
          <dgm:chMax val="7"/>
          <dgm:dir/>
          <dgm:resizeHandles val="exact"/>
        </dgm:presLayoutVars>
      </dgm:prSet>
      <dgm:spPr/>
    </dgm:pt>
    <dgm:pt modelId="{A89B8EE9-31FB-4CE0-8389-069FDF83FB75}" type="pres">
      <dgm:prSet presAssocID="{EEA5CCA3-BB34-4DD6-939B-DBE3308A1D27}" presName="circ1" presStyleLbl="vennNode1" presStyleIdx="0" presStyleCnt="2"/>
      <dgm:spPr/>
    </dgm:pt>
    <dgm:pt modelId="{CED4622E-17C9-42F3-90B6-5C9423AECD09}" type="pres">
      <dgm:prSet presAssocID="{EEA5CCA3-BB34-4DD6-939B-DBE3308A1D2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44E9D79-9CBE-4DFC-9EDD-CA5477C5D1E4}" type="pres">
      <dgm:prSet presAssocID="{AAEC0BEC-8CBF-4BF5-87FD-F71D85519C02}" presName="circ2" presStyleLbl="vennNode1" presStyleIdx="1" presStyleCnt="2"/>
      <dgm:spPr/>
    </dgm:pt>
    <dgm:pt modelId="{CD93E8E9-8DBE-4B56-A89A-F71A8AAB8672}" type="pres">
      <dgm:prSet presAssocID="{AAEC0BEC-8CBF-4BF5-87FD-F71D85519C0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DA9D803-C067-41BE-A432-9614452F2496}" type="presOf" srcId="{EEA5CCA3-BB34-4DD6-939B-DBE3308A1D27}" destId="{CED4622E-17C9-42F3-90B6-5C9423AECD09}" srcOrd="1" destOrd="0" presId="urn:microsoft.com/office/officeart/2005/8/layout/venn1"/>
    <dgm:cxn modelId="{628DE319-31D5-4121-805A-EA79A37DFD9A}" type="presOf" srcId="{AAEC0BEC-8CBF-4BF5-87FD-F71D85519C02}" destId="{B44E9D79-9CBE-4DFC-9EDD-CA5477C5D1E4}" srcOrd="0" destOrd="0" presId="urn:microsoft.com/office/officeart/2005/8/layout/venn1"/>
    <dgm:cxn modelId="{DE670E26-8D8F-4EC0-BED3-A9CB28E527BF}" type="presOf" srcId="{EEA5CCA3-BB34-4DD6-939B-DBE3308A1D27}" destId="{A89B8EE9-31FB-4CE0-8389-069FDF83FB75}" srcOrd="0" destOrd="0" presId="urn:microsoft.com/office/officeart/2005/8/layout/venn1"/>
    <dgm:cxn modelId="{7AA7238A-B113-48F9-9CED-2EFCEAABC792}" type="presOf" srcId="{FF66E4CC-E9F6-48C4-9D85-334A4FFAEF04}" destId="{8839826E-FDE2-4E30-AC9A-A5313CA5FA0B}" srcOrd="0" destOrd="0" presId="urn:microsoft.com/office/officeart/2005/8/layout/venn1"/>
    <dgm:cxn modelId="{DD1C18AA-F740-41AC-838D-FA49C9E5B56E}" type="presOf" srcId="{AAEC0BEC-8CBF-4BF5-87FD-F71D85519C02}" destId="{CD93E8E9-8DBE-4B56-A89A-F71A8AAB8672}" srcOrd="1" destOrd="0" presId="urn:microsoft.com/office/officeart/2005/8/layout/venn1"/>
    <dgm:cxn modelId="{E70E17E5-C071-40BE-8D99-6A0CF8E6C698}" srcId="{FF66E4CC-E9F6-48C4-9D85-334A4FFAEF04}" destId="{AAEC0BEC-8CBF-4BF5-87FD-F71D85519C02}" srcOrd="1" destOrd="0" parTransId="{6BFD815F-BA1F-4580-A5A2-76BDB87FFC1B}" sibTransId="{4D4A0382-B99A-486F-BAE5-8E81733DE3F9}"/>
    <dgm:cxn modelId="{BD2937FB-0BD3-47BD-9053-B3952A406BF1}" srcId="{FF66E4CC-E9F6-48C4-9D85-334A4FFAEF04}" destId="{EEA5CCA3-BB34-4DD6-939B-DBE3308A1D27}" srcOrd="0" destOrd="0" parTransId="{2747A20C-C194-40A6-B8BD-6C09368E2CB7}" sibTransId="{5DAD4ADB-6DA9-473F-A46B-F3EC0B8CE48C}"/>
    <dgm:cxn modelId="{DA95EF03-F679-4940-AC0B-6AD08FABB83D}" type="presParOf" srcId="{8839826E-FDE2-4E30-AC9A-A5313CA5FA0B}" destId="{A89B8EE9-31FB-4CE0-8389-069FDF83FB75}" srcOrd="0" destOrd="0" presId="urn:microsoft.com/office/officeart/2005/8/layout/venn1"/>
    <dgm:cxn modelId="{CE595BAC-0FF1-4CE5-9E8A-93E4DC43ECC9}" type="presParOf" srcId="{8839826E-FDE2-4E30-AC9A-A5313CA5FA0B}" destId="{CED4622E-17C9-42F3-90B6-5C9423AECD09}" srcOrd="1" destOrd="0" presId="urn:microsoft.com/office/officeart/2005/8/layout/venn1"/>
    <dgm:cxn modelId="{F59969FE-1AF6-46E6-AC52-33F21CED1FBE}" type="presParOf" srcId="{8839826E-FDE2-4E30-AC9A-A5313CA5FA0B}" destId="{B44E9D79-9CBE-4DFC-9EDD-CA5477C5D1E4}" srcOrd="2" destOrd="0" presId="urn:microsoft.com/office/officeart/2005/8/layout/venn1"/>
    <dgm:cxn modelId="{88CC5ACF-3E9E-4221-86FC-09D206D16E76}" type="presParOf" srcId="{8839826E-FDE2-4E30-AC9A-A5313CA5FA0B}" destId="{CD93E8E9-8DBE-4B56-A89A-F71A8AAB8672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709E01-9136-4463-A9DC-27BB272DAFEB}" type="doc">
      <dgm:prSet loTypeId="urn:microsoft.com/office/officeart/2005/8/layout/vProcess5" loCatId="process" qsTypeId="urn:microsoft.com/office/officeart/2005/8/quickstyle/simple1" qsCatId="simple" csTypeId="urn:microsoft.com/office/officeart/2005/8/colors/accent1_3" csCatId="accent1"/>
      <dgm:spPr/>
      <dgm:t>
        <a:bodyPr/>
        <a:lstStyle/>
        <a:p>
          <a:endParaRPr lang="en-US"/>
        </a:p>
      </dgm:t>
    </dgm:pt>
    <dgm:pt modelId="{DAA74080-1883-4D70-AE90-6F3896E8AA09}">
      <dgm:prSet/>
      <dgm:spPr/>
      <dgm:t>
        <a:bodyPr/>
        <a:lstStyle/>
        <a:p>
          <a:r>
            <a:rPr lang="nl-NL"/>
            <a:t>Hoe zou je de cultuur bij jullie op school omschrijven?</a:t>
          </a:r>
          <a:endParaRPr lang="en-US"/>
        </a:p>
      </dgm:t>
    </dgm:pt>
    <dgm:pt modelId="{02EE6333-7892-4CC0-B6DF-9B445176321B}" type="parTrans" cxnId="{E2A5A0EF-2DA6-4F69-99C1-344BF4F0E3E3}">
      <dgm:prSet/>
      <dgm:spPr/>
      <dgm:t>
        <a:bodyPr/>
        <a:lstStyle/>
        <a:p>
          <a:endParaRPr lang="en-US"/>
        </a:p>
      </dgm:t>
    </dgm:pt>
    <dgm:pt modelId="{FBBAA6EA-2BF1-4817-846C-B341B8A3F6B5}" type="sibTrans" cxnId="{E2A5A0EF-2DA6-4F69-99C1-344BF4F0E3E3}">
      <dgm:prSet/>
      <dgm:spPr/>
      <dgm:t>
        <a:bodyPr/>
        <a:lstStyle/>
        <a:p>
          <a:endParaRPr lang="en-US"/>
        </a:p>
      </dgm:t>
    </dgm:pt>
    <dgm:pt modelId="{149BBC68-B1CA-417D-A16B-C7A25E349DFF}">
      <dgm:prSet/>
      <dgm:spPr/>
      <dgm:t>
        <a:bodyPr/>
        <a:lstStyle/>
        <a:p>
          <a:r>
            <a:rPr lang="nl-NL"/>
            <a:t>Is feedback geven en elkaar spreken onderdeel van de cultuur of …?</a:t>
          </a:r>
          <a:endParaRPr lang="en-US"/>
        </a:p>
      </dgm:t>
    </dgm:pt>
    <dgm:pt modelId="{EAAF685F-6E37-421D-8B8D-F214965B01AA}" type="parTrans" cxnId="{0061D9D2-2E3F-4F70-B359-7C7BFA8EEA61}">
      <dgm:prSet/>
      <dgm:spPr/>
      <dgm:t>
        <a:bodyPr/>
        <a:lstStyle/>
        <a:p>
          <a:endParaRPr lang="en-US"/>
        </a:p>
      </dgm:t>
    </dgm:pt>
    <dgm:pt modelId="{824ECFD6-078B-4792-81BD-01672390432F}" type="sibTrans" cxnId="{0061D9D2-2E3F-4F70-B359-7C7BFA8EEA61}">
      <dgm:prSet/>
      <dgm:spPr/>
      <dgm:t>
        <a:bodyPr/>
        <a:lstStyle/>
        <a:p>
          <a:endParaRPr lang="en-US"/>
        </a:p>
      </dgm:t>
    </dgm:pt>
    <dgm:pt modelId="{C316E979-FFAD-4ED6-AEBE-4902C76857BB}">
      <dgm:prSet/>
      <dgm:spPr/>
      <dgm:t>
        <a:bodyPr/>
        <a:lstStyle/>
        <a:p>
          <a:r>
            <a:rPr lang="nl-NL"/>
            <a:t>Wie is er verantwoordelijkheid voor het aanspreken van – en feedback geven aan collega’s?</a:t>
          </a:r>
          <a:endParaRPr lang="en-US"/>
        </a:p>
      </dgm:t>
    </dgm:pt>
    <dgm:pt modelId="{17032AD2-9DC1-4B00-B167-AF978814E550}" type="parTrans" cxnId="{E8ECA61C-EF8D-4FF8-984F-38D991531146}">
      <dgm:prSet/>
      <dgm:spPr/>
      <dgm:t>
        <a:bodyPr/>
        <a:lstStyle/>
        <a:p>
          <a:endParaRPr lang="en-US"/>
        </a:p>
      </dgm:t>
    </dgm:pt>
    <dgm:pt modelId="{FAC7896B-E6E3-4B28-A53C-A5EFC005D1F7}" type="sibTrans" cxnId="{E8ECA61C-EF8D-4FF8-984F-38D991531146}">
      <dgm:prSet/>
      <dgm:spPr/>
      <dgm:t>
        <a:bodyPr/>
        <a:lstStyle/>
        <a:p>
          <a:endParaRPr lang="en-US"/>
        </a:p>
      </dgm:t>
    </dgm:pt>
    <dgm:pt modelId="{B6956D83-4CE5-4DFF-B188-C59DBC33537C}" type="pres">
      <dgm:prSet presAssocID="{52709E01-9136-4463-A9DC-27BB272DAFEB}" presName="outerComposite" presStyleCnt="0">
        <dgm:presLayoutVars>
          <dgm:chMax val="5"/>
          <dgm:dir/>
          <dgm:resizeHandles val="exact"/>
        </dgm:presLayoutVars>
      </dgm:prSet>
      <dgm:spPr/>
    </dgm:pt>
    <dgm:pt modelId="{E4753FF5-42C8-49AA-A4E4-BFAC9BEBEBF1}" type="pres">
      <dgm:prSet presAssocID="{52709E01-9136-4463-A9DC-27BB272DAFEB}" presName="dummyMaxCanvas" presStyleCnt="0">
        <dgm:presLayoutVars/>
      </dgm:prSet>
      <dgm:spPr/>
    </dgm:pt>
    <dgm:pt modelId="{C944D326-B174-4409-9626-D3607D1D7100}" type="pres">
      <dgm:prSet presAssocID="{52709E01-9136-4463-A9DC-27BB272DAFEB}" presName="ThreeNodes_1" presStyleLbl="node1" presStyleIdx="0" presStyleCnt="3">
        <dgm:presLayoutVars>
          <dgm:bulletEnabled val="1"/>
        </dgm:presLayoutVars>
      </dgm:prSet>
      <dgm:spPr/>
    </dgm:pt>
    <dgm:pt modelId="{E2A717F7-9021-480B-AA7C-E07CB87C10B4}" type="pres">
      <dgm:prSet presAssocID="{52709E01-9136-4463-A9DC-27BB272DAFEB}" presName="ThreeNodes_2" presStyleLbl="node1" presStyleIdx="1" presStyleCnt="3">
        <dgm:presLayoutVars>
          <dgm:bulletEnabled val="1"/>
        </dgm:presLayoutVars>
      </dgm:prSet>
      <dgm:spPr/>
    </dgm:pt>
    <dgm:pt modelId="{7EB8DD48-3380-4FCD-ADC9-888204E86242}" type="pres">
      <dgm:prSet presAssocID="{52709E01-9136-4463-A9DC-27BB272DAFEB}" presName="ThreeNodes_3" presStyleLbl="node1" presStyleIdx="2" presStyleCnt="3">
        <dgm:presLayoutVars>
          <dgm:bulletEnabled val="1"/>
        </dgm:presLayoutVars>
      </dgm:prSet>
      <dgm:spPr/>
    </dgm:pt>
    <dgm:pt modelId="{BAFADEF5-47AD-4618-BEF2-C1F7E842A8E8}" type="pres">
      <dgm:prSet presAssocID="{52709E01-9136-4463-A9DC-27BB272DAFEB}" presName="ThreeConn_1-2" presStyleLbl="fgAccFollowNode1" presStyleIdx="0" presStyleCnt="2">
        <dgm:presLayoutVars>
          <dgm:bulletEnabled val="1"/>
        </dgm:presLayoutVars>
      </dgm:prSet>
      <dgm:spPr/>
    </dgm:pt>
    <dgm:pt modelId="{CE2CE27E-278D-4F72-B7DD-DC409409C7C4}" type="pres">
      <dgm:prSet presAssocID="{52709E01-9136-4463-A9DC-27BB272DAFEB}" presName="ThreeConn_2-3" presStyleLbl="fgAccFollowNode1" presStyleIdx="1" presStyleCnt="2">
        <dgm:presLayoutVars>
          <dgm:bulletEnabled val="1"/>
        </dgm:presLayoutVars>
      </dgm:prSet>
      <dgm:spPr/>
    </dgm:pt>
    <dgm:pt modelId="{E898F911-4D00-47A4-A059-3542EF9D1C11}" type="pres">
      <dgm:prSet presAssocID="{52709E01-9136-4463-A9DC-27BB272DAFEB}" presName="ThreeNodes_1_text" presStyleLbl="node1" presStyleIdx="2" presStyleCnt="3">
        <dgm:presLayoutVars>
          <dgm:bulletEnabled val="1"/>
        </dgm:presLayoutVars>
      </dgm:prSet>
      <dgm:spPr/>
    </dgm:pt>
    <dgm:pt modelId="{73E5838B-8F01-4EE5-8B0F-24234DDDF690}" type="pres">
      <dgm:prSet presAssocID="{52709E01-9136-4463-A9DC-27BB272DAFEB}" presName="ThreeNodes_2_text" presStyleLbl="node1" presStyleIdx="2" presStyleCnt="3">
        <dgm:presLayoutVars>
          <dgm:bulletEnabled val="1"/>
        </dgm:presLayoutVars>
      </dgm:prSet>
      <dgm:spPr/>
    </dgm:pt>
    <dgm:pt modelId="{4CB39021-0AE4-446D-B6B0-6B0316416E60}" type="pres">
      <dgm:prSet presAssocID="{52709E01-9136-4463-A9DC-27BB272DAFEB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E8ECA61C-EF8D-4FF8-984F-38D991531146}" srcId="{52709E01-9136-4463-A9DC-27BB272DAFEB}" destId="{C316E979-FFAD-4ED6-AEBE-4902C76857BB}" srcOrd="2" destOrd="0" parTransId="{17032AD2-9DC1-4B00-B167-AF978814E550}" sibTransId="{FAC7896B-E6E3-4B28-A53C-A5EFC005D1F7}"/>
    <dgm:cxn modelId="{B8DBC35F-9AFF-45D7-A378-E2ED55A66FB5}" type="presOf" srcId="{DAA74080-1883-4D70-AE90-6F3896E8AA09}" destId="{E898F911-4D00-47A4-A059-3542EF9D1C11}" srcOrd="1" destOrd="0" presId="urn:microsoft.com/office/officeart/2005/8/layout/vProcess5"/>
    <dgm:cxn modelId="{909F0B48-3AC7-4FDB-81D5-7F6AE5DE6D64}" type="presOf" srcId="{C316E979-FFAD-4ED6-AEBE-4902C76857BB}" destId="{7EB8DD48-3380-4FCD-ADC9-888204E86242}" srcOrd="0" destOrd="0" presId="urn:microsoft.com/office/officeart/2005/8/layout/vProcess5"/>
    <dgm:cxn modelId="{711ADF6E-AFBD-4547-B8AD-C182B6BFC80F}" type="presOf" srcId="{C316E979-FFAD-4ED6-AEBE-4902C76857BB}" destId="{4CB39021-0AE4-446D-B6B0-6B0316416E60}" srcOrd="1" destOrd="0" presId="urn:microsoft.com/office/officeart/2005/8/layout/vProcess5"/>
    <dgm:cxn modelId="{7CD61480-2822-47AC-9723-558C158C5948}" type="presOf" srcId="{149BBC68-B1CA-417D-A16B-C7A25E349DFF}" destId="{E2A717F7-9021-480B-AA7C-E07CB87C10B4}" srcOrd="0" destOrd="0" presId="urn:microsoft.com/office/officeart/2005/8/layout/vProcess5"/>
    <dgm:cxn modelId="{F7AE3189-B92D-495E-BFB8-52E5ECC5361E}" type="presOf" srcId="{824ECFD6-078B-4792-81BD-01672390432F}" destId="{CE2CE27E-278D-4F72-B7DD-DC409409C7C4}" srcOrd="0" destOrd="0" presId="urn:microsoft.com/office/officeart/2005/8/layout/vProcess5"/>
    <dgm:cxn modelId="{F4236FCB-AF16-4C9B-8F1B-CD7A6700F54C}" type="presOf" srcId="{FBBAA6EA-2BF1-4817-846C-B341B8A3F6B5}" destId="{BAFADEF5-47AD-4618-BEF2-C1F7E842A8E8}" srcOrd="0" destOrd="0" presId="urn:microsoft.com/office/officeart/2005/8/layout/vProcess5"/>
    <dgm:cxn modelId="{A469CCD0-B1CD-4367-A059-7EAB3AD409DD}" type="presOf" srcId="{DAA74080-1883-4D70-AE90-6F3896E8AA09}" destId="{C944D326-B174-4409-9626-D3607D1D7100}" srcOrd="0" destOrd="0" presId="urn:microsoft.com/office/officeart/2005/8/layout/vProcess5"/>
    <dgm:cxn modelId="{0061D9D2-2E3F-4F70-B359-7C7BFA8EEA61}" srcId="{52709E01-9136-4463-A9DC-27BB272DAFEB}" destId="{149BBC68-B1CA-417D-A16B-C7A25E349DFF}" srcOrd="1" destOrd="0" parTransId="{EAAF685F-6E37-421D-8B8D-F214965B01AA}" sibTransId="{824ECFD6-078B-4792-81BD-01672390432F}"/>
    <dgm:cxn modelId="{CC694ED8-1371-4049-932D-04CF3D6786AC}" type="presOf" srcId="{149BBC68-B1CA-417D-A16B-C7A25E349DFF}" destId="{73E5838B-8F01-4EE5-8B0F-24234DDDF690}" srcOrd="1" destOrd="0" presId="urn:microsoft.com/office/officeart/2005/8/layout/vProcess5"/>
    <dgm:cxn modelId="{E2A5A0EF-2DA6-4F69-99C1-344BF4F0E3E3}" srcId="{52709E01-9136-4463-A9DC-27BB272DAFEB}" destId="{DAA74080-1883-4D70-AE90-6F3896E8AA09}" srcOrd="0" destOrd="0" parTransId="{02EE6333-7892-4CC0-B6DF-9B445176321B}" sibTransId="{FBBAA6EA-2BF1-4817-846C-B341B8A3F6B5}"/>
    <dgm:cxn modelId="{6766F0FA-0BD3-45F5-9803-2241B2DB993B}" type="presOf" srcId="{52709E01-9136-4463-A9DC-27BB272DAFEB}" destId="{B6956D83-4CE5-4DFF-B188-C59DBC33537C}" srcOrd="0" destOrd="0" presId="urn:microsoft.com/office/officeart/2005/8/layout/vProcess5"/>
    <dgm:cxn modelId="{28E825B3-B2A6-4480-A86A-96BBE238DE51}" type="presParOf" srcId="{B6956D83-4CE5-4DFF-B188-C59DBC33537C}" destId="{E4753FF5-42C8-49AA-A4E4-BFAC9BEBEBF1}" srcOrd="0" destOrd="0" presId="urn:microsoft.com/office/officeart/2005/8/layout/vProcess5"/>
    <dgm:cxn modelId="{27D30027-E326-4C97-AF72-07BB6BFE181C}" type="presParOf" srcId="{B6956D83-4CE5-4DFF-B188-C59DBC33537C}" destId="{C944D326-B174-4409-9626-D3607D1D7100}" srcOrd="1" destOrd="0" presId="urn:microsoft.com/office/officeart/2005/8/layout/vProcess5"/>
    <dgm:cxn modelId="{F2FC6A9B-53E4-463F-99E9-134EB0DCE2E6}" type="presParOf" srcId="{B6956D83-4CE5-4DFF-B188-C59DBC33537C}" destId="{E2A717F7-9021-480B-AA7C-E07CB87C10B4}" srcOrd="2" destOrd="0" presId="urn:microsoft.com/office/officeart/2005/8/layout/vProcess5"/>
    <dgm:cxn modelId="{ADF35BB2-8082-4497-B978-56F56D3D314C}" type="presParOf" srcId="{B6956D83-4CE5-4DFF-B188-C59DBC33537C}" destId="{7EB8DD48-3380-4FCD-ADC9-888204E86242}" srcOrd="3" destOrd="0" presId="urn:microsoft.com/office/officeart/2005/8/layout/vProcess5"/>
    <dgm:cxn modelId="{BC31B2AB-0586-41E7-A61F-2A72791C1BE8}" type="presParOf" srcId="{B6956D83-4CE5-4DFF-B188-C59DBC33537C}" destId="{BAFADEF5-47AD-4618-BEF2-C1F7E842A8E8}" srcOrd="4" destOrd="0" presId="urn:microsoft.com/office/officeart/2005/8/layout/vProcess5"/>
    <dgm:cxn modelId="{DA795127-04F7-409E-A48C-FBE17FCBAB7F}" type="presParOf" srcId="{B6956D83-4CE5-4DFF-B188-C59DBC33537C}" destId="{CE2CE27E-278D-4F72-B7DD-DC409409C7C4}" srcOrd="5" destOrd="0" presId="urn:microsoft.com/office/officeart/2005/8/layout/vProcess5"/>
    <dgm:cxn modelId="{14F1A2D9-29C2-47FA-9A08-AE9B365E7430}" type="presParOf" srcId="{B6956D83-4CE5-4DFF-B188-C59DBC33537C}" destId="{E898F911-4D00-47A4-A059-3542EF9D1C11}" srcOrd="6" destOrd="0" presId="urn:microsoft.com/office/officeart/2005/8/layout/vProcess5"/>
    <dgm:cxn modelId="{6702439B-00D3-4CB5-913D-DEA04974AB68}" type="presParOf" srcId="{B6956D83-4CE5-4DFF-B188-C59DBC33537C}" destId="{73E5838B-8F01-4EE5-8B0F-24234DDDF690}" srcOrd="7" destOrd="0" presId="urn:microsoft.com/office/officeart/2005/8/layout/vProcess5"/>
    <dgm:cxn modelId="{50B0718E-ED61-40F2-8EBD-3505AE9CCEA7}" type="presParOf" srcId="{B6956D83-4CE5-4DFF-B188-C59DBC33537C}" destId="{4CB39021-0AE4-446D-B6B0-6B0316416E6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24C6F9-21CC-4455-A3CB-093340D77E41}" type="doc">
      <dgm:prSet loTypeId="urn:microsoft.com/office/officeart/2005/8/layout/pyramid2" loCatId="pyramid" qsTypeId="urn:microsoft.com/office/officeart/2005/8/quickstyle/simple2" qsCatId="simple" csTypeId="urn:microsoft.com/office/officeart/2005/8/colors/accent1_2" csCatId="accent1" phldr="1"/>
      <dgm:spPr/>
    </dgm:pt>
    <dgm:pt modelId="{E6D99D59-AF3E-449A-8A87-1E496436B7AA}">
      <dgm:prSet phldrT="[Tekst]" custT="1"/>
      <dgm:spPr/>
      <dgm:t>
        <a:bodyPr/>
        <a:lstStyle/>
        <a:p>
          <a:r>
            <a:rPr lang="nl-NL" sz="1600" dirty="0"/>
            <a:t>Gezamenlijk resultaat</a:t>
          </a:r>
        </a:p>
      </dgm:t>
    </dgm:pt>
    <dgm:pt modelId="{C1493B18-3685-4AFA-A5A9-E49362CE2F63}" type="parTrans" cxnId="{11CE4C4A-57E0-41DE-8B73-82B00CA1B873}">
      <dgm:prSet/>
      <dgm:spPr/>
      <dgm:t>
        <a:bodyPr/>
        <a:lstStyle/>
        <a:p>
          <a:endParaRPr lang="nl-NL" sz="1600"/>
        </a:p>
      </dgm:t>
    </dgm:pt>
    <dgm:pt modelId="{ECD18E1F-FD70-4B04-B897-CAA73B752930}" type="sibTrans" cxnId="{11CE4C4A-57E0-41DE-8B73-82B00CA1B873}">
      <dgm:prSet/>
      <dgm:spPr/>
      <dgm:t>
        <a:bodyPr/>
        <a:lstStyle/>
        <a:p>
          <a:endParaRPr lang="nl-NL" sz="1600"/>
        </a:p>
      </dgm:t>
    </dgm:pt>
    <dgm:pt modelId="{DF3517C2-78DB-49C6-A534-0385AC8E0FD7}">
      <dgm:prSet phldrT="[Tekst]" custT="1"/>
      <dgm:spPr/>
      <dgm:t>
        <a:bodyPr/>
        <a:lstStyle/>
        <a:p>
          <a:r>
            <a:rPr lang="nl-NL" sz="1600" dirty="0"/>
            <a:t>Nemen van verantwoordelijkheid</a:t>
          </a:r>
        </a:p>
      </dgm:t>
    </dgm:pt>
    <dgm:pt modelId="{34EEC5C9-6F2A-45DB-B595-28F94E41706F}" type="parTrans" cxnId="{7DBC3342-6C49-4132-ABE4-9BE40E8AD1A5}">
      <dgm:prSet/>
      <dgm:spPr/>
      <dgm:t>
        <a:bodyPr/>
        <a:lstStyle/>
        <a:p>
          <a:endParaRPr lang="nl-NL" sz="1600"/>
        </a:p>
      </dgm:t>
    </dgm:pt>
    <dgm:pt modelId="{62C05A59-E199-4209-B0E1-883F4914369D}" type="sibTrans" cxnId="{7DBC3342-6C49-4132-ABE4-9BE40E8AD1A5}">
      <dgm:prSet/>
      <dgm:spPr/>
      <dgm:t>
        <a:bodyPr/>
        <a:lstStyle/>
        <a:p>
          <a:endParaRPr lang="nl-NL" sz="1600"/>
        </a:p>
      </dgm:t>
    </dgm:pt>
    <dgm:pt modelId="{2E367A0F-BB51-4E3D-9127-BA10EDE4B58F}">
      <dgm:prSet phldrT="[Tekst]" custT="1"/>
      <dgm:spPr/>
      <dgm:t>
        <a:bodyPr/>
        <a:lstStyle/>
        <a:p>
          <a:r>
            <a:rPr lang="nl-NL" sz="1600" dirty="0"/>
            <a:t>Commitment</a:t>
          </a:r>
        </a:p>
      </dgm:t>
    </dgm:pt>
    <dgm:pt modelId="{E8EAEECF-E0AE-4BD1-8EB7-B17A028CAB44}" type="parTrans" cxnId="{86104C52-94D5-4959-B015-D3419A4677B7}">
      <dgm:prSet/>
      <dgm:spPr/>
      <dgm:t>
        <a:bodyPr/>
        <a:lstStyle/>
        <a:p>
          <a:endParaRPr lang="nl-NL" sz="1600"/>
        </a:p>
      </dgm:t>
    </dgm:pt>
    <dgm:pt modelId="{6421E37A-6D25-4FF8-9DDF-0B10D83FCD98}" type="sibTrans" cxnId="{86104C52-94D5-4959-B015-D3419A4677B7}">
      <dgm:prSet/>
      <dgm:spPr/>
      <dgm:t>
        <a:bodyPr/>
        <a:lstStyle/>
        <a:p>
          <a:endParaRPr lang="nl-NL" sz="1600"/>
        </a:p>
      </dgm:t>
    </dgm:pt>
    <dgm:pt modelId="{BDC2DD2E-2A28-4640-AA9D-AEFF41CFCF72}">
      <dgm:prSet phldrT="[Tekst]" custT="1"/>
      <dgm:spPr/>
      <dgm:t>
        <a:bodyPr/>
        <a:lstStyle/>
        <a:p>
          <a:r>
            <a:rPr lang="nl-NL" sz="1600" dirty="0"/>
            <a:t>Vertrouwen</a:t>
          </a:r>
        </a:p>
      </dgm:t>
    </dgm:pt>
    <dgm:pt modelId="{FB342438-5B06-44E9-9172-4A6B38308AEB}" type="parTrans" cxnId="{053B5DFF-A573-430C-95F0-46EE7F0504A6}">
      <dgm:prSet/>
      <dgm:spPr/>
      <dgm:t>
        <a:bodyPr/>
        <a:lstStyle/>
        <a:p>
          <a:endParaRPr lang="nl-NL" sz="1600"/>
        </a:p>
      </dgm:t>
    </dgm:pt>
    <dgm:pt modelId="{DB2FB4DE-6C5A-4EC0-BB69-FD8E759F2834}" type="sibTrans" cxnId="{053B5DFF-A573-430C-95F0-46EE7F0504A6}">
      <dgm:prSet/>
      <dgm:spPr/>
      <dgm:t>
        <a:bodyPr/>
        <a:lstStyle/>
        <a:p>
          <a:endParaRPr lang="nl-NL" sz="1600"/>
        </a:p>
      </dgm:t>
    </dgm:pt>
    <dgm:pt modelId="{8F358D7E-C94B-4471-97E4-D13B612A403F}">
      <dgm:prSet phldrT="[Tekst]" custT="1"/>
      <dgm:spPr/>
      <dgm:t>
        <a:bodyPr/>
        <a:lstStyle/>
        <a:p>
          <a:r>
            <a:rPr lang="nl-NL" sz="1600" dirty="0"/>
            <a:t>Constructieve conflicten</a:t>
          </a:r>
        </a:p>
      </dgm:t>
    </dgm:pt>
    <dgm:pt modelId="{7BDB4962-C915-4C0E-8B3C-3EF5D0E52F96}" type="parTrans" cxnId="{9450EAAC-19A2-465A-B873-F2D75589206A}">
      <dgm:prSet/>
      <dgm:spPr/>
      <dgm:t>
        <a:bodyPr/>
        <a:lstStyle/>
        <a:p>
          <a:endParaRPr lang="nl-NL" sz="1600"/>
        </a:p>
      </dgm:t>
    </dgm:pt>
    <dgm:pt modelId="{D163C6C9-9A9B-4B78-A206-2B4B6BF44F98}" type="sibTrans" cxnId="{9450EAAC-19A2-465A-B873-F2D75589206A}">
      <dgm:prSet/>
      <dgm:spPr/>
      <dgm:t>
        <a:bodyPr/>
        <a:lstStyle/>
        <a:p>
          <a:endParaRPr lang="nl-NL" sz="1600"/>
        </a:p>
      </dgm:t>
    </dgm:pt>
    <dgm:pt modelId="{D515C3B7-A49E-487C-92C4-95F461BBE9D9}" type="pres">
      <dgm:prSet presAssocID="{9324C6F9-21CC-4455-A3CB-093340D77E41}" presName="compositeShape" presStyleCnt="0">
        <dgm:presLayoutVars>
          <dgm:dir/>
          <dgm:resizeHandles/>
        </dgm:presLayoutVars>
      </dgm:prSet>
      <dgm:spPr/>
    </dgm:pt>
    <dgm:pt modelId="{1D6359C4-D82B-421E-9EE2-38945B0C6B99}" type="pres">
      <dgm:prSet presAssocID="{9324C6F9-21CC-4455-A3CB-093340D77E41}" presName="pyramid" presStyleLbl="node1" presStyleIdx="0" presStyleCnt="1"/>
      <dgm:spPr/>
    </dgm:pt>
    <dgm:pt modelId="{1E7B1336-009C-45C0-8464-FE611290E1E2}" type="pres">
      <dgm:prSet presAssocID="{9324C6F9-21CC-4455-A3CB-093340D77E41}" presName="theList" presStyleCnt="0"/>
      <dgm:spPr/>
    </dgm:pt>
    <dgm:pt modelId="{B79D5321-1269-4F8F-9EA1-A04E52A9F1E2}" type="pres">
      <dgm:prSet presAssocID="{E6D99D59-AF3E-449A-8A87-1E496436B7AA}" presName="aNode" presStyleLbl="fgAcc1" presStyleIdx="0" presStyleCnt="5">
        <dgm:presLayoutVars>
          <dgm:bulletEnabled val="1"/>
        </dgm:presLayoutVars>
      </dgm:prSet>
      <dgm:spPr/>
    </dgm:pt>
    <dgm:pt modelId="{84EB385E-301B-4E91-965D-82588530D6C1}" type="pres">
      <dgm:prSet presAssocID="{E6D99D59-AF3E-449A-8A87-1E496436B7AA}" presName="aSpace" presStyleCnt="0"/>
      <dgm:spPr/>
    </dgm:pt>
    <dgm:pt modelId="{C82014D8-C22D-48A0-9A02-3A881085621B}" type="pres">
      <dgm:prSet presAssocID="{DF3517C2-78DB-49C6-A534-0385AC8E0FD7}" presName="aNode" presStyleLbl="fgAcc1" presStyleIdx="1" presStyleCnt="5">
        <dgm:presLayoutVars>
          <dgm:bulletEnabled val="1"/>
        </dgm:presLayoutVars>
      </dgm:prSet>
      <dgm:spPr/>
    </dgm:pt>
    <dgm:pt modelId="{A66E3496-0098-4F5A-8356-F06A5128D677}" type="pres">
      <dgm:prSet presAssocID="{DF3517C2-78DB-49C6-A534-0385AC8E0FD7}" presName="aSpace" presStyleCnt="0"/>
      <dgm:spPr/>
    </dgm:pt>
    <dgm:pt modelId="{30D443E2-5311-4801-BC0B-7DF5E8D02540}" type="pres">
      <dgm:prSet presAssocID="{2E367A0F-BB51-4E3D-9127-BA10EDE4B58F}" presName="aNode" presStyleLbl="fgAcc1" presStyleIdx="2" presStyleCnt="5">
        <dgm:presLayoutVars>
          <dgm:bulletEnabled val="1"/>
        </dgm:presLayoutVars>
      </dgm:prSet>
      <dgm:spPr/>
    </dgm:pt>
    <dgm:pt modelId="{4D603627-AF75-4D57-ADD1-7B0B36C88583}" type="pres">
      <dgm:prSet presAssocID="{2E367A0F-BB51-4E3D-9127-BA10EDE4B58F}" presName="aSpace" presStyleCnt="0"/>
      <dgm:spPr/>
    </dgm:pt>
    <dgm:pt modelId="{BD125CFA-9199-4907-99A8-4BE73CA32677}" type="pres">
      <dgm:prSet presAssocID="{8F358D7E-C94B-4471-97E4-D13B612A403F}" presName="aNode" presStyleLbl="fgAcc1" presStyleIdx="3" presStyleCnt="5">
        <dgm:presLayoutVars>
          <dgm:bulletEnabled val="1"/>
        </dgm:presLayoutVars>
      </dgm:prSet>
      <dgm:spPr/>
    </dgm:pt>
    <dgm:pt modelId="{8584FA05-AA8F-4F5B-87C9-4DEFBC8EFABF}" type="pres">
      <dgm:prSet presAssocID="{8F358D7E-C94B-4471-97E4-D13B612A403F}" presName="aSpace" presStyleCnt="0"/>
      <dgm:spPr/>
    </dgm:pt>
    <dgm:pt modelId="{A4ACC3EA-8C97-4BCB-A284-765AF8ED1888}" type="pres">
      <dgm:prSet presAssocID="{BDC2DD2E-2A28-4640-AA9D-AEFF41CFCF72}" presName="aNode" presStyleLbl="fgAcc1" presStyleIdx="4" presStyleCnt="5">
        <dgm:presLayoutVars>
          <dgm:bulletEnabled val="1"/>
        </dgm:presLayoutVars>
      </dgm:prSet>
      <dgm:spPr/>
    </dgm:pt>
    <dgm:pt modelId="{6BA1EF91-6190-4567-9630-60B37D8C5BF5}" type="pres">
      <dgm:prSet presAssocID="{BDC2DD2E-2A28-4640-AA9D-AEFF41CFCF72}" presName="aSpace" presStyleCnt="0"/>
      <dgm:spPr/>
    </dgm:pt>
  </dgm:ptLst>
  <dgm:cxnLst>
    <dgm:cxn modelId="{7DBC3342-6C49-4132-ABE4-9BE40E8AD1A5}" srcId="{9324C6F9-21CC-4455-A3CB-093340D77E41}" destId="{DF3517C2-78DB-49C6-A534-0385AC8E0FD7}" srcOrd="1" destOrd="0" parTransId="{34EEC5C9-6F2A-45DB-B595-28F94E41706F}" sibTransId="{62C05A59-E199-4209-B0E1-883F4914369D}"/>
    <dgm:cxn modelId="{11CE4C4A-57E0-41DE-8B73-82B00CA1B873}" srcId="{9324C6F9-21CC-4455-A3CB-093340D77E41}" destId="{E6D99D59-AF3E-449A-8A87-1E496436B7AA}" srcOrd="0" destOrd="0" parTransId="{C1493B18-3685-4AFA-A5A9-E49362CE2F63}" sibTransId="{ECD18E1F-FD70-4B04-B897-CAA73B752930}"/>
    <dgm:cxn modelId="{AFFC906B-F243-4E45-9117-417AF81305FB}" type="presOf" srcId="{9324C6F9-21CC-4455-A3CB-093340D77E41}" destId="{D515C3B7-A49E-487C-92C4-95F461BBE9D9}" srcOrd="0" destOrd="0" presId="urn:microsoft.com/office/officeart/2005/8/layout/pyramid2"/>
    <dgm:cxn modelId="{86104C52-94D5-4959-B015-D3419A4677B7}" srcId="{9324C6F9-21CC-4455-A3CB-093340D77E41}" destId="{2E367A0F-BB51-4E3D-9127-BA10EDE4B58F}" srcOrd="2" destOrd="0" parTransId="{E8EAEECF-E0AE-4BD1-8EB7-B17A028CAB44}" sibTransId="{6421E37A-6D25-4FF8-9DDF-0B10D83FCD98}"/>
    <dgm:cxn modelId="{2D116A53-9E68-48EC-96C1-CB531DB337C7}" type="presOf" srcId="{DF3517C2-78DB-49C6-A534-0385AC8E0FD7}" destId="{C82014D8-C22D-48A0-9A02-3A881085621B}" srcOrd="0" destOrd="0" presId="urn:microsoft.com/office/officeart/2005/8/layout/pyramid2"/>
    <dgm:cxn modelId="{5C894099-F872-4EDC-8CDB-DDB4BB2120C3}" type="presOf" srcId="{BDC2DD2E-2A28-4640-AA9D-AEFF41CFCF72}" destId="{A4ACC3EA-8C97-4BCB-A284-765AF8ED1888}" srcOrd="0" destOrd="0" presId="urn:microsoft.com/office/officeart/2005/8/layout/pyramid2"/>
    <dgm:cxn modelId="{81AAB19D-E339-4D4C-B539-5F3ACEE5772D}" type="presOf" srcId="{8F358D7E-C94B-4471-97E4-D13B612A403F}" destId="{BD125CFA-9199-4907-99A8-4BE73CA32677}" srcOrd="0" destOrd="0" presId="urn:microsoft.com/office/officeart/2005/8/layout/pyramid2"/>
    <dgm:cxn modelId="{9450EAAC-19A2-465A-B873-F2D75589206A}" srcId="{9324C6F9-21CC-4455-A3CB-093340D77E41}" destId="{8F358D7E-C94B-4471-97E4-D13B612A403F}" srcOrd="3" destOrd="0" parTransId="{7BDB4962-C915-4C0E-8B3C-3EF5D0E52F96}" sibTransId="{D163C6C9-9A9B-4B78-A206-2B4B6BF44F98}"/>
    <dgm:cxn modelId="{9AD2C3CC-4FAE-4271-9C27-8C3BC128ACBF}" type="presOf" srcId="{2E367A0F-BB51-4E3D-9127-BA10EDE4B58F}" destId="{30D443E2-5311-4801-BC0B-7DF5E8D02540}" srcOrd="0" destOrd="0" presId="urn:microsoft.com/office/officeart/2005/8/layout/pyramid2"/>
    <dgm:cxn modelId="{E216D2DB-9FC9-464D-9CA7-4BDB3DD1AC41}" type="presOf" srcId="{E6D99D59-AF3E-449A-8A87-1E496436B7AA}" destId="{B79D5321-1269-4F8F-9EA1-A04E52A9F1E2}" srcOrd="0" destOrd="0" presId="urn:microsoft.com/office/officeart/2005/8/layout/pyramid2"/>
    <dgm:cxn modelId="{053B5DFF-A573-430C-95F0-46EE7F0504A6}" srcId="{9324C6F9-21CC-4455-A3CB-093340D77E41}" destId="{BDC2DD2E-2A28-4640-AA9D-AEFF41CFCF72}" srcOrd="4" destOrd="0" parTransId="{FB342438-5B06-44E9-9172-4A6B38308AEB}" sibTransId="{DB2FB4DE-6C5A-4EC0-BB69-FD8E759F2834}"/>
    <dgm:cxn modelId="{745E5B7A-4CBD-4FC2-BFD7-D5CD29976B72}" type="presParOf" srcId="{D515C3B7-A49E-487C-92C4-95F461BBE9D9}" destId="{1D6359C4-D82B-421E-9EE2-38945B0C6B99}" srcOrd="0" destOrd="0" presId="urn:microsoft.com/office/officeart/2005/8/layout/pyramid2"/>
    <dgm:cxn modelId="{186335E3-0AA9-4C46-B5D0-1C57266D2FF1}" type="presParOf" srcId="{D515C3B7-A49E-487C-92C4-95F461BBE9D9}" destId="{1E7B1336-009C-45C0-8464-FE611290E1E2}" srcOrd="1" destOrd="0" presId="urn:microsoft.com/office/officeart/2005/8/layout/pyramid2"/>
    <dgm:cxn modelId="{21D39C07-8F7A-4EEF-84E7-99F42EB372A8}" type="presParOf" srcId="{1E7B1336-009C-45C0-8464-FE611290E1E2}" destId="{B79D5321-1269-4F8F-9EA1-A04E52A9F1E2}" srcOrd="0" destOrd="0" presId="urn:microsoft.com/office/officeart/2005/8/layout/pyramid2"/>
    <dgm:cxn modelId="{C1379CC5-AFA8-4332-AF90-303806A65DD8}" type="presParOf" srcId="{1E7B1336-009C-45C0-8464-FE611290E1E2}" destId="{84EB385E-301B-4E91-965D-82588530D6C1}" srcOrd="1" destOrd="0" presId="urn:microsoft.com/office/officeart/2005/8/layout/pyramid2"/>
    <dgm:cxn modelId="{CB42CBBD-939D-4041-A69E-E483DBEA15ED}" type="presParOf" srcId="{1E7B1336-009C-45C0-8464-FE611290E1E2}" destId="{C82014D8-C22D-48A0-9A02-3A881085621B}" srcOrd="2" destOrd="0" presId="urn:microsoft.com/office/officeart/2005/8/layout/pyramid2"/>
    <dgm:cxn modelId="{F0B73F4F-F30E-481C-8927-3D83DC208F72}" type="presParOf" srcId="{1E7B1336-009C-45C0-8464-FE611290E1E2}" destId="{A66E3496-0098-4F5A-8356-F06A5128D677}" srcOrd="3" destOrd="0" presId="urn:microsoft.com/office/officeart/2005/8/layout/pyramid2"/>
    <dgm:cxn modelId="{674DD91A-2502-469A-9B8D-65449583B397}" type="presParOf" srcId="{1E7B1336-009C-45C0-8464-FE611290E1E2}" destId="{30D443E2-5311-4801-BC0B-7DF5E8D02540}" srcOrd="4" destOrd="0" presId="urn:microsoft.com/office/officeart/2005/8/layout/pyramid2"/>
    <dgm:cxn modelId="{7B314DEA-FC26-4DA1-8ED7-08D240671D47}" type="presParOf" srcId="{1E7B1336-009C-45C0-8464-FE611290E1E2}" destId="{4D603627-AF75-4D57-ADD1-7B0B36C88583}" srcOrd="5" destOrd="0" presId="urn:microsoft.com/office/officeart/2005/8/layout/pyramid2"/>
    <dgm:cxn modelId="{C5693DE2-A06A-4369-BF17-BAFE3DEA0CAC}" type="presParOf" srcId="{1E7B1336-009C-45C0-8464-FE611290E1E2}" destId="{BD125CFA-9199-4907-99A8-4BE73CA32677}" srcOrd="6" destOrd="0" presId="urn:microsoft.com/office/officeart/2005/8/layout/pyramid2"/>
    <dgm:cxn modelId="{483DB9CB-EAB5-4C07-9DA2-275B2C95CCB3}" type="presParOf" srcId="{1E7B1336-009C-45C0-8464-FE611290E1E2}" destId="{8584FA05-AA8F-4F5B-87C9-4DEFBC8EFABF}" srcOrd="7" destOrd="0" presId="urn:microsoft.com/office/officeart/2005/8/layout/pyramid2"/>
    <dgm:cxn modelId="{2D941459-1FE7-4D9D-8831-C0F0AEEA0EE6}" type="presParOf" srcId="{1E7B1336-009C-45C0-8464-FE611290E1E2}" destId="{A4ACC3EA-8C97-4BCB-A284-765AF8ED1888}" srcOrd="8" destOrd="0" presId="urn:microsoft.com/office/officeart/2005/8/layout/pyramid2"/>
    <dgm:cxn modelId="{2E9AD2AE-0232-4A91-B401-FFBA064A7746}" type="presParOf" srcId="{1E7B1336-009C-45C0-8464-FE611290E1E2}" destId="{6BA1EF91-6190-4567-9630-60B37D8C5BF5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A4529B5-4A3B-4DB0-B102-3FA9DE7D349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DBDCF9B8-A648-4DB2-8026-8861C9B69B25}">
      <dgm:prSet phldrT="[Tekst]"/>
      <dgm:spPr/>
      <dgm:t>
        <a:bodyPr/>
        <a:lstStyle/>
        <a:p>
          <a:r>
            <a:rPr lang="nl-NL" dirty="0"/>
            <a:t>Status &amp; ego</a:t>
          </a:r>
        </a:p>
      </dgm:t>
    </dgm:pt>
    <dgm:pt modelId="{B8D2B029-BE04-4A76-9939-58FDFBFF502D}" type="parTrans" cxnId="{F20F2C11-5C8B-4F62-A68E-61D8859C12F6}">
      <dgm:prSet/>
      <dgm:spPr/>
      <dgm:t>
        <a:bodyPr/>
        <a:lstStyle/>
        <a:p>
          <a:endParaRPr lang="nl-NL"/>
        </a:p>
      </dgm:t>
    </dgm:pt>
    <dgm:pt modelId="{254490BE-0E9E-4EEA-BBDE-EDD100CCE7E2}" type="sibTrans" cxnId="{F20F2C11-5C8B-4F62-A68E-61D8859C12F6}">
      <dgm:prSet/>
      <dgm:spPr/>
      <dgm:t>
        <a:bodyPr/>
        <a:lstStyle/>
        <a:p>
          <a:endParaRPr lang="nl-NL"/>
        </a:p>
      </dgm:t>
    </dgm:pt>
    <dgm:pt modelId="{01B47BE8-DAA6-4D16-A7BB-834F136CC672}">
      <dgm:prSet phldrT="[Tekst]"/>
      <dgm:spPr/>
      <dgm:t>
        <a:bodyPr/>
        <a:lstStyle/>
        <a:p>
          <a:r>
            <a:rPr lang="nl-NL" dirty="0"/>
            <a:t>Lege standaard</a:t>
          </a:r>
        </a:p>
      </dgm:t>
    </dgm:pt>
    <dgm:pt modelId="{FDDFC8A7-4095-47C6-B532-EB58B53204D0}" type="parTrans" cxnId="{9A9DF9CA-B303-4997-ADAC-D4CBFF781B95}">
      <dgm:prSet/>
      <dgm:spPr/>
      <dgm:t>
        <a:bodyPr/>
        <a:lstStyle/>
        <a:p>
          <a:endParaRPr lang="nl-NL"/>
        </a:p>
      </dgm:t>
    </dgm:pt>
    <dgm:pt modelId="{FEA6F1B9-3394-49A3-8EA8-7C0375FF64A6}" type="sibTrans" cxnId="{9A9DF9CA-B303-4997-ADAC-D4CBFF781B95}">
      <dgm:prSet/>
      <dgm:spPr/>
      <dgm:t>
        <a:bodyPr/>
        <a:lstStyle/>
        <a:p>
          <a:endParaRPr lang="nl-NL"/>
        </a:p>
      </dgm:t>
    </dgm:pt>
    <dgm:pt modelId="{F39ED368-1EFC-46CE-923C-B7025AAC1286}">
      <dgm:prSet phldrT="[Tekst]"/>
      <dgm:spPr/>
      <dgm:t>
        <a:bodyPr/>
        <a:lstStyle/>
        <a:p>
          <a:r>
            <a:rPr lang="nl-NL" dirty="0"/>
            <a:t>Onduidelijkheid</a:t>
          </a:r>
        </a:p>
      </dgm:t>
    </dgm:pt>
    <dgm:pt modelId="{9578B5CA-F5EE-477B-8FDD-EBA052EBF90E}" type="parTrans" cxnId="{6A6F233C-A960-4D18-B59F-6EE1AFAA880E}">
      <dgm:prSet/>
      <dgm:spPr/>
      <dgm:t>
        <a:bodyPr/>
        <a:lstStyle/>
        <a:p>
          <a:endParaRPr lang="nl-NL"/>
        </a:p>
      </dgm:t>
    </dgm:pt>
    <dgm:pt modelId="{017BC1F6-5C3C-405B-B66A-644A2AD8F6CA}" type="sibTrans" cxnId="{6A6F233C-A960-4D18-B59F-6EE1AFAA880E}">
      <dgm:prSet/>
      <dgm:spPr/>
      <dgm:t>
        <a:bodyPr/>
        <a:lstStyle/>
        <a:p>
          <a:endParaRPr lang="nl-NL"/>
        </a:p>
      </dgm:t>
    </dgm:pt>
    <dgm:pt modelId="{DAB4487A-7A96-4B03-A63F-F8881BF87BE8}">
      <dgm:prSet phldrT="[Tekst]"/>
      <dgm:spPr/>
      <dgm:t>
        <a:bodyPr/>
        <a:lstStyle/>
        <a:p>
          <a:r>
            <a:rPr lang="nl-NL" dirty="0"/>
            <a:t>Kunstmatige harmonie</a:t>
          </a:r>
        </a:p>
      </dgm:t>
    </dgm:pt>
    <dgm:pt modelId="{D41B8CD5-FF42-47BF-A15F-033FEF0A9DED}" type="parTrans" cxnId="{87C8934E-ECA1-44DF-ADC1-9502D3EE547E}">
      <dgm:prSet/>
      <dgm:spPr/>
      <dgm:t>
        <a:bodyPr/>
        <a:lstStyle/>
        <a:p>
          <a:endParaRPr lang="nl-NL"/>
        </a:p>
      </dgm:t>
    </dgm:pt>
    <dgm:pt modelId="{C1689886-3F63-454A-B992-8B648E19AB59}" type="sibTrans" cxnId="{87C8934E-ECA1-44DF-ADC1-9502D3EE547E}">
      <dgm:prSet/>
      <dgm:spPr/>
      <dgm:t>
        <a:bodyPr/>
        <a:lstStyle/>
        <a:p>
          <a:endParaRPr lang="nl-NL"/>
        </a:p>
      </dgm:t>
    </dgm:pt>
    <dgm:pt modelId="{D344A664-5100-4E20-B80E-61BC92D1221C}">
      <dgm:prSet phldrT="[Tekst]"/>
      <dgm:spPr/>
      <dgm:t>
        <a:bodyPr/>
        <a:lstStyle/>
        <a:p>
          <a:r>
            <a:rPr lang="nl-NL" dirty="0"/>
            <a:t>Onkwetsbaarheid</a:t>
          </a:r>
        </a:p>
      </dgm:t>
    </dgm:pt>
    <dgm:pt modelId="{95F2DDD0-8516-4C4C-B84E-32724BC849A9}" type="parTrans" cxnId="{029A334A-9CE3-418E-A729-3395D52F97A8}">
      <dgm:prSet/>
      <dgm:spPr/>
      <dgm:t>
        <a:bodyPr/>
        <a:lstStyle/>
        <a:p>
          <a:endParaRPr lang="nl-NL"/>
        </a:p>
      </dgm:t>
    </dgm:pt>
    <dgm:pt modelId="{0311CE69-90DC-482B-AEA1-B3ED7B6232EA}" type="sibTrans" cxnId="{029A334A-9CE3-418E-A729-3395D52F97A8}">
      <dgm:prSet/>
      <dgm:spPr/>
      <dgm:t>
        <a:bodyPr/>
        <a:lstStyle/>
        <a:p>
          <a:endParaRPr lang="nl-NL"/>
        </a:p>
      </dgm:t>
    </dgm:pt>
    <dgm:pt modelId="{FC19064D-7FE2-422E-827D-ABDA6B6546BB}" type="pres">
      <dgm:prSet presAssocID="{FA4529B5-4A3B-4DB0-B102-3FA9DE7D349D}" presName="Name0" presStyleCnt="0">
        <dgm:presLayoutVars>
          <dgm:chMax val="7"/>
          <dgm:chPref val="7"/>
          <dgm:dir/>
        </dgm:presLayoutVars>
      </dgm:prSet>
      <dgm:spPr/>
    </dgm:pt>
    <dgm:pt modelId="{CD563E88-34F0-4B98-9990-5DFDA64DD5EB}" type="pres">
      <dgm:prSet presAssocID="{FA4529B5-4A3B-4DB0-B102-3FA9DE7D349D}" presName="Name1" presStyleCnt="0"/>
      <dgm:spPr/>
    </dgm:pt>
    <dgm:pt modelId="{968127FF-179E-49E9-A1C0-AE1E91E8770B}" type="pres">
      <dgm:prSet presAssocID="{FA4529B5-4A3B-4DB0-B102-3FA9DE7D349D}" presName="cycle" presStyleCnt="0"/>
      <dgm:spPr/>
    </dgm:pt>
    <dgm:pt modelId="{DA7DE369-898D-4A53-A257-3887FEC30C47}" type="pres">
      <dgm:prSet presAssocID="{FA4529B5-4A3B-4DB0-B102-3FA9DE7D349D}" presName="srcNode" presStyleLbl="node1" presStyleIdx="0" presStyleCnt="5"/>
      <dgm:spPr/>
    </dgm:pt>
    <dgm:pt modelId="{9285A5B3-59D0-46CB-9ED0-8922012D41A3}" type="pres">
      <dgm:prSet presAssocID="{FA4529B5-4A3B-4DB0-B102-3FA9DE7D349D}" presName="conn" presStyleLbl="parChTrans1D2" presStyleIdx="0" presStyleCnt="1"/>
      <dgm:spPr/>
    </dgm:pt>
    <dgm:pt modelId="{2FCEE81C-D146-4019-8BA2-FB0C86F12027}" type="pres">
      <dgm:prSet presAssocID="{FA4529B5-4A3B-4DB0-B102-3FA9DE7D349D}" presName="extraNode" presStyleLbl="node1" presStyleIdx="0" presStyleCnt="5"/>
      <dgm:spPr/>
    </dgm:pt>
    <dgm:pt modelId="{494D6555-73CD-4ADA-8C6A-4A7827AF4325}" type="pres">
      <dgm:prSet presAssocID="{FA4529B5-4A3B-4DB0-B102-3FA9DE7D349D}" presName="dstNode" presStyleLbl="node1" presStyleIdx="0" presStyleCnt="5"/>
      <dgm:spPr/>
    </dgm:pt>
    <dgm:pt modelId="{78878D07-BCF0-4B7B-84A5-6F2B81D7F87D}" type="pres">
      <dgm:prSet presAssocID="{DBDCF9B8-A648-4DB2-8026-8861C9B69B25}" presName="text_1" presStyleLbl="node1" presStyleIdx="0" presStyleCnt="5">
        <dgm:presLayoutVars>
          <dgm:bulletEnabled val="1"/>
        </dgm:presLayoutVars>
      </dgm:prSet>
      <dgm:spPr/>
    </dgm:pt>
    <dgm:pt modelId="{15B95AA0-ABA3-412F-8110-8DE33A91404C}" type="pres">
      <dgm:prSet presAssocID="{DBDCF9B8-A648-4DB2-8026-8861C9B69B25}" presName="accent_1" presStyleCnt="0"/>
      <dgm:spPr/>
    </dgm:pt>
    <dgm:pt modelId="{758DCB78-DFED-4E24-8BAC-54AD134D691D}" type="pres">
      <dgm:prSet presAssocID="{DBDCF9B8-A648-4DB2-8026-8861C9B69B25}" presName="accentRepeatNode" presStyleLbl="solidFgAcc1" presStyleIdx="0" presStyleCnt="5"/>
      <dgm:spPr/>
    </dgm:pt>
    <dgm:pt modelId="{C5C25C23-1983-418E-8BED-A0DB43BD0CFA}" type="pres">
      <dgm:prSet presAssocID="{01B47BE8-DAA6-4D16-A7BB-834F136CC672}" presName="text_2" presStyleLbl="node1" presStyleIdx="1" presStyleCnt="5">
        <dgm:presLayoutVars>
          <dgm:bulletEnabled val="1"/>
        </dgm:presLayoutVars>
      </dgm:prSet>
      <dgm:spPr/>
    </dgm:pt>
    <dgm:pt modelId="{D0E271AA-C199-4E7E-BFF0-FAE5DBCECD00}" type="pres">
      <dgm:prSet presAssocID="{01B47BE8-DAA6-4D16-A7BB-834F136CC672}" presName="accent_2" presStyleCnt="0"/>
      <dgm:spPr/>
    </dgm:pt>
    <dgm:pt modelId="{3803D006-7341-429D-A9DB-E9C79F93E7D6}" type="pres">
      <dgm:prSet presAssocID="{01B47BE8-DAA6-4D16-A7BB-834F136CC672}" presName="accentRepeatNode" presStyleLbl="solidFgAcc1" presStyleIdx="1" presStyleCnt="5"/>
      <dgm:spPr/>
    </dgm:pt>
    <dgm:pt modelId="{48790603-7FAA-47A0-8933-ECEB9E3F993F}" type="pres">
      <dgm:prSet presAssocID="{F39ED368-1EFC-46CE-923C-B7025AAC1286}" presName="text_3" presStyleLbl="node1" presStyleIdx="2" presStyleCnt="5">
        <dgm:presLayoutVars>
          <dgm:bulletEnabled val="1"/>
        </dgm:presLayoutVars>
      </dgm:prSet>
      <dgm:spPr/>
    </dgm:pt>
    <dgm:pt modelId="{47F6AE6A-7463-4E51-962A-FECBD6B9DEFD}" type="pres">
      <dgm:prSet presAssocID="{F39ED368-1EFC-46CE-923C-B7025AAC1286}" presName="accent_3" presStyleCnt="0"/>
      <dgm:spPr/>
    </dgm:pt>
    <dgm:pt modelId="{6A0BA6A2-254F-4B55-AD5E-DC247DFB1AC0}" type="pres">
      <dgm:prSet presAssocID="{F39ED368-1EFC-46CE-923C-B7025AAC1286}" presName="accentRepeatNode" presStyleLbl="solidFgAcc1" presStyleIdx="2" presStyleCnt="5"/>
      <dgm:spPr/>
    </dgm:pt>
    <dgm:pt modelId="{B00BAED1-E594-4550-BAE5-769898F7D6F7}" type="pres">
      <dgm:prSet presAssocID="{DAB4487A-7A96-4B03-A63F-F8881BF87BE8}" presName="text_4" presStyleLbl="node1" presStyleIdx="3" presStyleCnt="5">
        <dgm:presLayoutVars>
          <dgm:bulletEnabled val="1"/>
        </dgm:presLayoutVars>
      </dgm:prSet>
      <dgm:spPr/>
    </dgm:pt>
    <dgm:pt modelId="{9078E93C-BE2A-41B0-837F-BB76638D9140}" type="pres">
      <dgm:prSet presAssocID="{DAB4487A-7A96-4B03-A63F-F8881BF87BE8}" presName="accent_4" presStyleCnt="0"/>
      <dgm:spPr/>
    </dgm:pt>
    <dgm:pt modelId="{9C8A35B6-08E9-4D5C-8BFC-C5695E039D5F}" type="pres">
      <dgm:prSet presAssocID="{DAB4487A-7A96-4B03-A63F-F8881BF87BE8}" presName="accentRepeatNode" presStyleLbl="solidFgAcc1" presStyleIdx="3" presStyleCnt="5"/>
      <dgm:spPr/>
    </dgm:pt>
    <dgm:pt modelId="{D860E080-6387-447E-B217-C7FDA92F528F}" type="pres">
      <dgm:prSet presAssocID="{D344A664-5100-4E20-B80E-61BC92D1221C}" presName="text_5" presStyleLbl="node1" presStyleIdx="4" presStyleCnt="5">
        <dgm:presLayoutVars>
          <dgm:bulletEnabled val="1"/>
        </dgm:presLayoutVars>
      </dgm:prSet>
      <dgm:spPr/>
    </dgm:pt>
    <dgm:pt modelId="{39009E1E-1FF9-4F64-A9F5-C735219ED585}" type="pres">
      <dgm:prSet presAssocID="{D344A664-5100-4E20-B80E-61BC92D1221C}" presName="accent_5" presStyleCnt="0"/>
      <dgm:spPr/>
    </dgm:pt>
    <dgm:pt modelId="{0CBFFD86-D75E-4BF2-977E-33E952D063D0}" type="pres">
      <dgm:prSet presAssocID="{D344A664-5100-4E20-B80E-61BC92D1221C}" presName="accentRepeatNode" presStyleLbl="solidFgAcc1" presStyleIdx="4" presStyleCnt="5"/>
      <dgm:spPr/>
    </dgm:pt>
  </dgm:ptLst>
  <dgm:cxnLst>
    <dgm:cxn modelId="{17AB8901-4E46-486E-8E48-FF289CC6C5CC}" type="presOf" srcId="{254490BE-0E9E-4EEA-BBDE-EDD100CCE7E2}" destId="{9285A5B3-59D0-46CB-9ED0-8922012D41A3}" srcOrd="0" destOrd="0" presId="urn:microsoft.com/office/officeart/2008/layout/VerticalCurvedList"/>
    <dgm:cxn modelId="{F20F2C11-5C8B-4F62-A68E-61D8859C12F6}" srcId="{FA4529B5-4A3B-4DB0-B102-3FA9DE7D349D}" destId="{DBDCF9B8-A648-4DB2-8026-8861C9B69B25}" srcOrd="0" destOrd="0" parTransId="{B8D2B029-BE04-4A76-9939-58FDFBFF502D}" sibTransId="{254490BE-0E9E-4EEA-BBDE-EDD100CCE7E2}"/>
    <dgm:cxn modelId="{833F9A1F-1D7A-4E5E-A696-4A0B92ADDF21}" type="presOf" srcId="{DAB4487A-7A96-4B03-A63F-F8881BF87BE8}" destId="{B00BAED1-E594-4550-BAE5-769898F7D6F7}" srcOrd="0" destOrd="0" presId="urn:microsoft.com/office/officeart/2008/layout/VerticalCurvedList"/>
    <dgm:cxn modelId="{6A6F233C-A960-4D18-B59F-6EE1AFAA880E}" srcId="{FA4529B5-4A3B-4DB0-B102-3FA9DE7D349D}" destId="{F39ED368-1EFC-46CE-923C-B7025AAC1286}" srcOrd="2" destOrd="0" parTransId="{9578B5CA-F5EE-477B-8FDD-EBA052EBF90E}" sibTransId="{017BC1F6-5C3C-405B-B66A-644A2AD8F6CA}"/>
    <dgm:cxn modelId="{72A8AE5E-D41D-44DE-A3F2-2AE8F86022C8}" type="presOf" srcId="{D344A664-5100-4E20-B80E-61BC92D1221C}" destId="{D860E080-6387-447E-B217-C7FDA92F528F}" srcOrd="0" destOrd="0" presId="urn:microsoft.com/office/officeart/2008/layout/VerticalCurvedList"/>
    <dgm:cxn modelId="{029A334A-9CE3-418E-A729-3395D52F97A8}" srcId="{FA4529B5-4A3B-4DB0-B102-3FA9DE7D349D}" destId="{D344A664-5100-4E20-B80E-61BC92D1221C}" srcOrd="4" destOrd="0" parTransId="{95F2DDD0-8516-4C4C-B84E-32724BC849A9}" sibTransId="{0311CE69-90DC-482B-AEA1-B3ED7B6232EA}"/>
    <dgm:cxn modelId="{430D074C-7677-41BF-A5FD-40B00BE622DA}" type="presOf" srcId="{01B47BE8-DAA6-4D16-A7BB-834F136CC672}" destId="{C5C25C23-1983-418E-8BED-A0DB43BD0CFA}" srcOrd="0" destOrd="0" presId="urn:microsoft.com/office/officeart/2008/layout/VerticalCurvedList"/>
    <dgm:cxn modelId="{87C8934E-ECA1-44DF-ADC1-9502D3EE547E}" srcId="{FA4529B5-4A3B-4DB0-B102-3FA9DE7D349D}" destId="{DAB4487A-7A96-4B03-A63F-F8881BF87BE8}" srcOrd="3" destOrd="0" parTransId="{D41B8CD5-FF42-47BF-A15F-033FEF0A9DED}" sibTransId="{C1689886-3F63-454A-B992-8B648E19AB59}"/>
    <dgm:cxn modelId="{48DFBA99-8616-4EE5-A076-3521B4EFB64C}" type="presOf" srcId="{DBDCF9B8-A648-4DB2-8026-8861C9B69B25}" destId="{78878D07-BCF0-4B7B-84A5-6F2B81D7F87D}" srcOrd="0" destOrd="0" presId="urn:microsoft.com/office/officeart/2008/layout/VerticalCurvedList"/>
    <dgm:cxn modelId="{E215BCBA-76C5-4305-812C-46E83B51549C}" type="presOf" srcId="{F39ED368-1EFC-46CE-923C-B7025AAC1286}" destId="{48790603-7FAA-47A0-8933-ECEB9E3F993F}" srcOrd="0" destOrd="0" presId="urn:microsoft.com/office/officeart/2008/layout/VerticalCurvedList"/>
    <dgm:cxn modelId="{0D14D2C4-D419-47E5-9086-86A482A7026C}" type="presOf" srcId="{FA4529B5-4A3B-4DB0-B102-3FA9DE7D349D}" destId="{FC19064D-7FE2-422E-827D-ABDA6B6546BB}" srcOrd="0" destOrd="0" presId="urn:microsoft.com/office/officeart/2008/layout/VerticalCurvedList"/>
    <dgm:cxn modelId="{9A9DF9CA-B303-4997-ADAC-D4CBFF781B95}" srcId="{FA4529B5-4A3B-4DB0-B102-3FA9DE7D349D}" destId="{01B47BE8-DAA6-4D16-A7BB-834F136CC672}" srcOrd="1" destOrd="0" parTransId="{FDDFC8A7-4095-47C6-B532-EB58B53204D0}" sibTransId="{FEA6F1B9-3394-49A3-8EA8-7C0375FF64A6}"/>
    <dgm:cxn modelId="{410C726C-A907-4EAD-91EB-BB4F5DDA6146}" type="presParOf" srcId="{FC19064D-7FE2-422E-827D-ABDA6B6546BB}" destId="{CD563E88-34F0-4B98-9990-5DFDA64DD5EB}" srcOrd="0" destOrd="0" presId="urn:microsoft.com/office/officeart/2008/layout/VerticalCurvedList"/>
    <dgm:cxn modelId="{93091465-F89C-4F76-929F-F7A4BEAFD38F}" type="presParOf" srcId="{CD563E88-34F0-4B98-9990-5DFDA64DD5EB}" destId="{968127FF-179E-49E9-A1C0-AE1E91E8770B}" srcOrd="0" destOrd="0" presId="urn:microsoft.com/office/officeart/2008/layout/VerticalCurvedList"/>
    <dgm:cxn modelId="{4CB44145-82BC-4279-BE80-66FB51530460}" type="presParOf" srcId="{968127FF-179E-49E9-A1C0-AE1E91E8770B}" destId="{DA7DE369-898D-4A53-A257-3887FEC30C47}" srcOrd="0" destOrd="0" presId="urn:microsoft.com/office/officeart/2008/layout/VerticalCurvedList"/>
    <dgm:cxn modelId="{CD98D80F-10A2-41B8-86BF-B703AA88F46D}" type="presParOf" srcId="{968127FF-179E-49E9-A1C0-AE1E91E8770B}" destId="{9285A5B3-59D0-46CB-9ED0-8922012D41A3}" srcOrd="1" destOrd="0" presId="urn:microsoft.com/office/officeart/2008/layout/VerticalCurvedList"/>
    <dgm:cxn modelId="{054C4B54-ABC9-43AE-9088-7505610E8DCD}" type="presParOf" srcId="{968127FF-179E-49E9-A1C0-AE1E91E8770B}" destId="{2FCEE81C-D146-4019-8BA2-FB0C86F12027}" srcOrd="2" destOrd="0" presId="urn:microsoft.com/office/officeart/2008/layout/VerticalCurvedList"/>
    <dgm:cxn modelId="{0B3DED3B-B947-44C4-98C9-48A6E8FDDB9E}" type="presParOf" srcId="{968127FF-179E-49E9-A1C0-AE1E91E8770B}" destId="{494D6555-73CD-4ADA-8C6A-4A7827AF4325}" srcOrd="3" destOrd="0" presId="urn:microsoft.com/office/officeart/2008/layout/VerticalCurvedList"/>
    <dgm:cxn modelId="{FCBF7612-37B2-41CE-BF56-76484A387A46}" type="presParOf" srcId="{CD563E88-34F0-4B98-9990-5DFDA64DD5EB}" destId="{78878D07-BCF0-4B7B-84A5-6F2B81D7F87D}" srcOrd="1" destOrd="0" presId="urn:microsoft.com/office/officeart/2008/layout/VerticalCurvedList"/>
    <dgm:cxn modelId="{B2D45553-AB15-4A09-89DE-FD7772DB14E2}" type="presParOf" srcId="{CD563E88-34F0-4B98-9990-5DFDA64DD5EB}" destId="{15B95AA0-ABA3-412F-8110-8DE33A91404C}" srcOrd="2" destOrd="0" presId="urn:microsoft.com/office/officeart/2008/layout/VerticalCurvedList"/>
    <dgm:cxn modelId="{EEF2F707-BF5E-44F3-8DB8-2EEE0902FA6C}" type="presParOf" srcId="{15B95AA0-ABA3-412F-8110-8DE33A91404C}" destId="{758DCB78-DFED-4E24-8BAC-54AD134D691D}" srcOrd="0" destOrd="0" presId="urn:microsoft.com/office/officeart/2008/layout/VerticalCurvedList"/>
    <dgm:cxn modelId="{990AFE80-3366-429A-82D6-723F58778DE8}" type="presParOf" srcId="{CD563E88-34F0-4B98-9990-5DFDA64DD5EB}" destId="{C5C25C23-1983-418E-8BED-A0DB43BD0CFA}" srcOrd="3" destOrd="0" presId="urn:microsoft.com/office/officeart/2008/layout/VerticalCurvedList"/>
    <dgm:cxn modelId="{FB0D74EE-C87C-49E8-9620-BA55F63B726B}" type="presParOf" srcId="{CD563E88-34F0-4B98-9990-5DFDA64DD5EB}" destId="{D0E271AA-C199-4E7E-BFF0-FAE5DBCECD00}" srcOrd="4" destOrd="0" presId="urn:microsoft.com/office/officeart/2008/layout/VerticalCurvedList"/>
    <dgm:cxn modelId="{4292AB53-38CF-4C7B-8360-9C64999A6C4B}" type="presParOf" srcId="{D0E271AA-C199-4E7E-BFF0-FAE5DBCECD00}" destId="{3803D006-7341-429D-A9DB-E9C79F93E7D6}" srcOrd="0" destOrd="0" presId="urn:microsoft.com/office/officeart/2008/layout/VerticalCurvedList"/>
    <dgm:cxn modelId="{1A869077-A902-4FC0-9519-070C657D7851}" type="presParOf" srcId="{CD563E88-34F0-4B98-9990-5DFDA64DD5EB}" destId="{48790603-7FAA-47A0-8933-ECEB9E3F993F}" srcOrd="5" destOrd="0" presId="urn:microsoft.com/office/officeart/2008/layout/VerticalCurvedList"/>
    <dgm:cxn modelId="{D7CF262B-8A60-43E9-8BB4-971433CD6940}" type="presParOf" srcId="{CD563E88-34F0-4B98-9990-5DFDA64DD5EB}" destId="{47F6AE6A-7463-4E51-962A-FECBD6B9DEFD}" srcOrd="6" destOrd="0" presId="urn:microsoft.com/office/officeart/2008/layout/VerticalCurvedList"/>
    <dgm:cxn modelId="{92146213-9AB8-4F13-B934-1036501ABBCC}" type="presParOf" srcId="{47F6AE6A-7463-4E51-962A-FECBD6B9DEFD}" destId="{6A0BA6A2-254F-4B55-AD5E-DC247DFB1AC0}" srcOrd="0" destOrd="0" presId="urn:microsoft.com/office/officeart/2008/layout/VerticalCurvedList"/>
    <dgm:cxn modelId="{B48E6898-D555-4FA4-949E-AFBB5DCF7C00}" type="presParOf" srcId="{CD563E88-34F0-4B98-9990-5DFDA64DD5EB}" destId="{B00BAED1-E594-4550-BAE5-769898F7D6F7}" srcOrd="7" destOrd="0" presId="urn:microsoft.com/office/officeart/2008/layout/VerticalCurvedList"/>
    <dgm:cxn modelId="{04272D36-2DD8-44B5-A922-DFE2907236DD}" type="presParOf" srcId="{CD563E88-34F0-4B98-9990-5DFDA64DD5EB}" destId="{9078E93C-BE2A-41B0-837F-BB76638D9140}" srcOrd="8" destOrd="0" presId="urn:microsoft.com/office/officeart/2008/layout/VerticalCurvedList"/>
    <dgm:cxn modelId="{0BEED869-724D-466B-BB67-7C570ABA2DC9}" type="presParOf" srcId="{9078E93C-BE2A-41B0-837F-BB76638D9140}" destId="{9C8A35B6-08E9-4D5C-8BFC-C5695E039D5F}" srcOrd="0" destOrd="0" presId="urn:microsoft.com/office/officeart/2008/layout/VerticalCurvedList"/>
    <dgm:cxn modelId="{3394A216-FE2A-4D1B-BA26-6E43C19641C9}" type="presParOf" srcId="{CD563E88-34F0-4B98-9990-5DFDA64DD5EB}" destId="{D860E080-6387-447E-B217-C7FDA92F528F}" srcOrd="9" destOrd="0" presId="urn:microsoft.com/office/officeart/2008/layout/VerticalCurvedList"/>
    <dgm:cxn modelId="{E890D4D7-4BCC-4B60-8AC4-5E6F7CF81B1B}" type="presParOf" srcId="{CD563E88-34F0-4B98-9990-5DFDA64DD5EB}" destId="{39009E1E-1FF9-4F64-A9F5-C735219ED585}" srcOrd="10" destOrd="0" presId="urn:microsoft.com/office/officeart/2008/layout/VerticalCurvedList"/>
    <dgm:cxn modelId="{9B0877FD-1150-4459-BFD8-A7E9846858BB}" type="presParOf" srcId="{39009E1E-1FF9-4F64-A9F5-C735219ED585}" destId="{0CBFFD86-D75E-4BF2-977E-33E952D063D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BAFCC24-38EC-4EA5-AB34-BFB9C95ACC7B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59A730-F6A0-4B67-8907-1BF997EFF93B}">
      <dgm:prSet/>
      <dgm:spPr/>
      <dgm:t>
        <a:bodyPr/>
        <a:lstStyle/>
        <a:p>
          <a:r>
            <a:rPr lang="nl-NL" dirty="0"/>
            <a:t>Hoe geef jij invulling aan het versterken van de schoolcultuur?</a:t>
          </a:r>
          <a:endParaRPr lang="en-US" dirty="0"/>
        </a:p>
      </dgm:t>
    </dgm:pt>
    <dgm:pt modelId="{EE64AB77-6192-448F-952B-450CB5EBEA1E}" type="parTrans" cxnId="{585F6294-162D-4600-8703-DF179758B90A}">
      <dgm:prSet/>
      <dgm:spPr/>
      <dgm:t>
        <a:bodyPr/>
        <a:lstStyle/>
        <a:p>
          <a:endParaRPr lang="en-US"/>
        </a:p>
      </dgm:t>
    </dgm:pt>
    <dgm:pt modelId="{199904B2-58EF-4837-A7B4-0E9A9E812A4C}" type="sibTrans" cxnId="{585F6294-162D-4600-8703-DF179758B90A}">
      <dgm:prSet/>
      <dgm:spPr/>
      <dgm:t>
        <a:bodyPr/>
        <a:lstStyle/>
        <a:p>
          <a:endParaRPr lang="en-US"/>
        </a:p>
      </dgm:t>
    </dgm:pt>
    <dgm:pt modelId="{308ABCD3-0BF5-4ED5-A15A-CB9216BA3424}">
      <dgm:prSet/>
      <dgm:spPr/>
      <dgm:t>
        <a:bodyPr/>
        <a:lstStyle/>
        <a:p>
          <a:r>
            <a:rPr lang="nl-NL"/>
            <a:t>Schrijf 2 concrete voorbeelden op en deel minimaal 1 daarvan met de collega’s.</a:t>
          </a:r>
          <a:endParaRPr lang="en-US"/>
        </a:p>
      </dgm:t>
    </dgm:pt>
    <dgm:pt modelId="{3F675C59-3FC2-4F47-AE8C-C874A5637D08}" type="parTrans" cxnId="{8F56BF54-34EE-4116-9585-9DF58F8371D8}">
      <dgm:prSet/>
      <dgm:spPr/>
      <dgm:t>
        <a:bodyPr/>
        <a:lstStyle/>
        <a:p>
          <a:endParaRPr lang="en-US"/>
        </a:p>
      </dgm:t>
    </dgm:pt>
    <dgm:pt modelId="{7F76950D-0DC5-4CB5-BA1F-335C9B8DA521}" type="sibTrans" cxnId="{8F56BF54-34EE-4116-9585-9DF58F8371D8}">
      <dgm:prSet/>
      <dgm:spPr/>
      <dgm:t>
        <a:bodyPr/>
        <a:lstStyle/>
        <a:p>
          <a:endParaRPr lang="en-US"/>
        </a:p>
      </dgm:t>
    </dgm:pt>
    <dgm:pt modelId="{3C39BDDF-134A-40C7-954C-2556733FDFFE}" type="pres">
      <dgm:prSet presAssocID="{3BAFCC24-38EC-4EA5-AB34-BFB9C95ACC7B}" presName="outerComposite" presStyleCnt="0">
        <dgm:presLayoutVars>
          <dgm:chMax val="5"/>
          <dgm:dir/>
          <dgm:resizeHandles val="exact"/>
        </dgm:presLayoutVars>
      </dgm:prSet>
      <dgm:spPr/>
    </dgm:pt>
    <dgm:pt modelId="{753E0114-3ADE-4920-98DF-ED5A8691E4A4}" type="pres">
      <dgm:prSet presAssocID="{3BAFCC24-38EC-4EA5-AB34-BFB9C95ACC7B}" presName="dummyMaxCanvas" presStyleCnt="0">
        <dgm:presLayoutVars/>
      </dgm:prSet>
      <dgm:spPr/>
    </dgm:pt>
    <dgm:pt modelId="{B1C38AAC-74B6-4208-8053-C489F78A3AF0}" type="pres">
      <dgm:prSet presAssocID="{3BAFCC24-38EC-4EA5-AB34-BFB9C95ACC7B}" presName="TwoNodes_1" presStyleLbl="node1" presStyleIdx="0" presStyleCnt="2">
        <dgm:presLayoutVars>
          <dgm:bulletEnabled val="1"/>
        </dgm:presLayoutVars>
      </dgm:prSet>
      <dgm:spPr/>
    </dgm:pt>
    <dgm:pt modelId="{961C8215-D682-401B-BAE1-D7097182EDC8}" type="pres">
      <dgm:prSet presAssocID="{3BAFCC24-38EC-4EA5-AB34-BFB9C95ACC7B}" presName="TwoNodes_2" presStyleLbl="node1" presStyleIdx="1" presStyleCnt="2">
        <dgm:presLayoutVars>
          <dgm:bulletEnabled val="1"/>
        </dgm:presLayoutVars>
      </dgm:prSet>
      <dgm:spPr/>
    </dgm:pt>
    <dgm:pt modelId="{97982E96-969A-4DFD-B65B-45E743EE8F4E}" type="pres">
      <dgm:prSet presAssocID="{3BAFCC24-38EC-4EA5-AB34-BFB9C95ACC7B}" presName="TwoConn_1-2" presStyleLbl="fgAccFollowNode1" presStyleIdx="0" presStyleCnt="1">
        <dgm:presLayoutVars>
          <dgm:bulletEnabled val="1"/>
        </dgm:presLayoutVars>
      </dgm:prSet>
      <dgm:spPr/>
    </dgm:pt>
    <dgm:pt modelId="{E8E66EF6-C7B3-47B0-BFC9-7CF36E681333}" type="pres">
      <dgm:prSet presAssocID="{3BAFCC24-38EC-4EA5-AB34-BFB9C95ACC7B}" presName="TwoNodes_1_text" presStyleLbl="node1" presStyleIdx="1" presStyleCnt="2">
        <dgm:presLayoutVars>
          <dgm:bulletEnabled val="1"/>
        </dgm:presLayoutVars>
      </dgm:prSet>
      <dgm:spPr/>
    </dgm:pt>
    <dgm:pt modelId="{8321A95B-3E80-478F-B3B7-4D1C4B668F3C}" type="pres">
      <dgm:prSet presAssocID="{3BAFCC24-38EC-4EA5-AB34-BFB9C95ACC7B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5DCF7307-5570-4C94-94C1-5DA510AECADE}" type="presOf" srcId="{308ABCD3-0BF5-4ED5-A15A-CB9216BA3424}" destId="{8321A95B-3E80-478F-B3B7-4D1C4B668F3C}" srcOrd="1" destOrd="0" presId="urn:microsoft.com/office/officeart/2005/8/layout/vProcess5"/>
    <dgm:cxn modelId="{5C80DD15-EA60-413D-A400-3A3D5EE8F855}" type="presOf" srcId="{308ABCD3-0BF5-4ED5-A15A-CB9216BA3424}" destId="{961C8215-D682-401B-BAE1-D7097182EDC8}" srcOrd="0" destOrd="0" presId="urn:microsoft.com/office/officeart/2005/8/layout/vProcess5"/>
    <dgm:cxn modelId="{D9439121-84B9-44D0-9E15-5713CBF3FF4A}" type="presOf" srcId="{199904B2-58EF-4837-A7B4-0E9A9E812A4C}" destId="{97982E96-969A-4DFD-B65B-45E743EE8F4E}" srcOrd="0" destOrd="0" presId="urn:microsoft.com/office/officeart/2005/8/layout/vProcess5"/>
    <dgm:cxn modelId="{949E992D-5F45-4C83-955C-45DC29094878}" type="presOf" srcId="{F259A730-F6A0-4B67-8907-1BF997EFF93B}" destId="{E8E66EF6-C7B3-47B0-BFC9-7CF36E681333}" srcOrd="1" destOrd="0" presId="urn:microsoft.com/office/officeart/2005/8/layout/vProcess5"/>
    <dgm:cxn modelId="{8324C04F-06CA-430D-85DE-E693DC25D107}" type="presOf" srcId="{F259A730-F6A0-4B67-8907-1BF997EFF93B}" destId="{B1C38AAC-74B6-4208-8053-C489F78A3AF0}" srcOrd="0" destOrd="0" presId="urn:microsoft.com/office/officeart/2005/8/layout/vProcess5"/>
    <dgm:cxn modelId="{8F56BF54-34EE-4116-9585-9DF58F8371D8}" srcId="{3BAFCC24-38EC-4EA5-AB34-BFB9C95ACC7B}" destId="{308ABCD3-0BF5-4ED5-A15A-CB9216BA3424}" srcOrd="1" destOrd="0" parTransId="{3F675C59-3FC2-4F47-AE8C-C874A5637D08}" sibTransId="{7F76950D-0DC5-4CB5-BA1F-335C9B8DA521}"/>
    <dgm:cxn modelId="{585F6294-162D-4600-8703-DF179758B90A}" srcId="{3BAFCC24-38EC-4EA5-AB34-BFB9C95ACC7B}" destId="{F259A730-F6A0-4B67-8907-1BF997EFF93B}" srcOrd="0" destOrd="0" parTransId="{EE64AB77-6192-448F-952B-450CB5EBEA1E}" sibTransId="{199904B2-58EF-4837-A7B4-0E9A9E812A4C}"/>
    <dgm:cxn modelId="{FC20A2F8-2D8A-4BE6-A910-3E5F8AC95FE3}" type="presOf" srcId="{3BAFCC24-38EC-4EA5-AB34-BFB9C95ACC7B}" destId="{3C39BDDF-134A-40C7-954C-2556733FDFFE}" srcOrd="0" destOrd="0" presId="urn:microsoft.com/office/officeart/2005/8/layout/vProcess5"/>
    <dgm:cxn modelId="{C45F9D99-BAE0-4B94-A908-F3A728AEC200}" type="presParOf" srcId="{3C39BDDF-134A-40C7-954C-2556733FDFFE}" destId="{753E0114-3ADE-4920-98DF-ED5A8691E4A4}" srcOrd="0" destOrd="0" presId="urn:microsoft.com/office/officeart/2005/8/layout/vProcess5"/>
    <dgm:cxn modelId="{8C3CD951-6364-4D41-BCEE-3ABAC552A4CC}" type="presParOf" srcId="{3C39BDDF-134A-40C7-954C-2556733FDFFE}" destId="{B1C38AAC-74B6-4208-8053-C489F78A3AF0}" srcOrd="1" destOrd="0" presId="urn:microsoft.com/office/officeart/2005/8/layout/vProcess5"/>
    <dgm:cxn modelId="{4520B84E-15F8-4AA6-B2C0-8F1B07545A4C}" type="presParOf" srcId="{3C39BDDF-134A-40C7-954C-2556733FDFFE}" destId="{961C8215-D682-401B-BAE1-D7097182EDC8}" srcOrd="2" destOrd="0" presId="urn:microsoft.com/office/officeart/2005/8/layout/vProcess5"/>
    <dgm:cxn modelId="{BA0A2A4B-121C-4BF0-93DA-118623E15FC4}" type="presParOf" srcId="{3C39BDDF-134A-40C7-954C-2556733FDFFE}" destId="{97982E96-969A-4DFD-B65B-45E743EE8F4E}" srcOrd="3" destOrd="0" presId="urn:microsoft.com/office/officeart/2005/8/layout/vProcess5"/>
    <dgm:cxn modelId="{10E6A6FA-37AB-4346-8E7C-510FBEEC2B01}" type="presParOf" srcId="{3C39BDDF-134A-40C7-954C-2556733FDFFE}" destId="{E8E66EF6-C7B3-47B0-BFC9-7CF36E681333}" srcOrd="4" destOrd="0" presId="urn:microsoft.com/office/officeart/2005/8/layout/vProcess5"/>
    <dgm:cxn modelId="{74B8AE5D-7043-4BDF-BB98-34D5BC77B23F}" type="presParOf" srcId="{3C39BDDF-134A-40C7-954C-2556733FDFFE}" destId="{8321A95B-3E80-478F-B3B7-4D1C4B668F3C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76C99C5-FB46-4057-8DED-868187C44EA2}" type="doc">
      <dgm:prSet loTypeId="urn:microsoft.com/office/officeart/2018/layout/CircleProcess" loCatId="simpleprocesssa" qsTypeId="urn:microsoft.com/office/officeart/2005/8/quickstyle/simple2#2" qsCatId="simple" csTypeId="urn:microsoft.com/office/officeart/2005/8/colors/accent2_1#1" csCatId="accent2" phldr="1"/>
      <dgm:spPr/>
      <dgm:t>
        <a:bodyPr/>
        <a:lstStyle/>
        <a:p>
          <a:endParaRPr lang="en-NL"/>
        </a:p>
      </dgm:t>
    </dgm:pt>
    <dgm:pt modelId="{5E6147F4-04B3-48D9-9C77-C5F62552CD2E}">
      <dgm:prSet custT="1"/>
      <dgm:spPr/>
      <dgm:t>
        <a:bodyPr/>
        <a:lstStyle/>
        <a:p>
          <a:r>
            <a:rPr lang="en-US" sz="1800" dirty="0"/>
            <a:t>Growth Mindset (Carol Dweck)</a:t>
          </a:r>
          <a:endParaRPr lang="en-NL" sz="1800" dirty="0"/>
        </a:p>
      </dgm:t>
    </dgm:pt>
    <dgm:pt modelId="{0D36981F-FAE7-4277-8854-DA4C61654CCA}" type="parTrans" cxnId="{7E0EF48B-FC5F-4D8A-95FD-E60B2D687396}">
      <dgm:prSet/>
      <dgm:spPr/>
      <dgm:t>
        <a:bodyPr/>
        <a:lstStyle/>
        <a:p>
          <a:endParaRPr lang="en-NL" sz="2400"/>
        </a:p>
      </dgm:t>
    </dgm:pt>
    <dgm:pt modelId="{92D2EFE7-9E2E-419D-8D71-D7A447FEB1B6}" type="sibTrans" cxnId="{7E0EF48B-FC5F-4D8A-95FD-E60B2D687396}">
      <dgm:prSet/>
      <dgm:spPr/>
      <dgm:t>
        <a:bodyPr/>
        <a:lstStyle/>
        <a:p>
          <a:endParaRPr lang="en-NL" sz="2400"/>
        </a:p>
      </dgm:t>
    </dgm:pt>
    <dgm:pt modelId="{FD88D391-F5F9-49C2-A510-CFDC67082AD7}">
      <dgm:prSet custT="1"/>
      <dgm:spPr/>
      <dgm:t>
        <a:bodyPr/>
        <a:lstStyle/>
        <a:p>
          <a:r>
            <a:rPr lang="nl-NL" sz="1800" dirty="0"/>
            <a:t>Cultures of </a:t>
          </a:r>
          <a:r>
            <a:rPr lang="nl-NL" sz="1800" dirty="0" err="1"/>
            <a:t>Growth</a:t>
          </a:r>
          <a:r>
            <a:rPr lang="nl-NL" sz="1800" dirty="0"/>
            <a:t> (Mary C. Murphy)</a:t>
          </a:r>
          <a:endParaRPr lang="en-NL" sz="1800" dirty="0"/>
        </a:p>
      </dgm:t>
    </dgm:pt>
    <dgm:pt modelId="{8FEBBE33-0459-4109-AB29-C22978182577}" type="parTrans" cxnId="{6FBB5C2E-12F2-49A1-8D39-2B43BC639980}">
      <dgm:prSet/>
      <dgm:spPr/>
      <dgm:t>
        <a:bodyPr/>
        <a:lstStyle/>
        <a:p>
          <a:endParaRPr lang="en-NL" sz="2400"/>
        </a:p>
      </dgm:t>
    </dgm:pt>
    <dgm:pt modelId="{4E9D1091-FCC5-470F-AA77-44AE54C53267}" type="sibTrans" cxnId="{6FBB5C2E-12F2-49A1-8D39-2B43BC639980}">
      <dgm:prSet/>
      <dgm:spPr/>
      <dgm:t>
        <a:bodyPr/>
        <a:lstStyle/>
        <a:p>
          <a:endParaRPr lang="en-NL" sz="2400"/>
        </a:p>
      </dgm:t>
    </dgm:pt>
    <dgm:pt modelId="{6A644855-A3FD-49C9-8354-FC6C1876B7FA}" type="pres">
      <dgm:prSet presAssocID="{276C99C5-FB46-4057-8DED-868187C44EA2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378FEF33-A5E6-4B86-8BC5-2F464FB2A6AB}" type="pres">
      <dgm:prSet presAssocID="{FD88D391-F5F9-49C2-A510-CFDC67082AD7}" presName="Accent2" presStyleCnt="0"/>
      <dgm:spPr/>
    </dgm:pt>
    <dgm:pt modelId="{FBB77C13-9FD0-432E-A235-3B602290E4A9}" type="pres">
      <dgm:prSet presAssocID="{FD88D391-F5F9-49C2-A510-CFDC67082AD7}" presName="Accent" presStyleLbl="node1" presStyleIdx="0" presStyleCnt="4"/>
      <dgm:spPr/>
    </dgm:pt>
    <dgm:pt modelId="{CB529E81-552C-477B-9A21-4D2703B045F1}" type="pres">
      <dgm:prSet presAssocID="{FD88D391-F5F9-49C2-A510-CFDC67082AD7}" presName="ParentBackground2" presStyleCnt="0"/>
      <dgm:spPr/>
    </dgm:pt>
    <dgm:pt modelId="{E010303D-31B1-444F-81B9-84EEA0761CA3}" type="pres">
      <dgm:prSet presAssocID="{FD88D391-F5F9-49C2-A510-CFDC67082AD7}" presName="ParentBackground" presStyleLbl="node1" presStyleIdx="1" presStyleCnt="4"/>
      <dgm:spPr/>
    </dgm:pt>
    <dgm:pt modelId="{BC187F64-0374-4178-9A9D-4F2E8617C764}" type="pres">
      <dgm:prSet presAssocID="{FD88D391-F5F9-49C2-A510-CFDC67082AD7}" presName="Parent2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87965E3D-2568-4889-A788-B0B49D8A7B84}" type="pres">
      <dgm:prSet presAssocID="{5E6147F4-04B3-48D9-9C77-C5F62552CD2E}" presName="Accent1" presStyleCnt="0"/>
      <dgm:spPr/>
    </dgm:pt>
    <dgm:pt modelId="{A2CC606A-511B-45C2-AFF7-7EF52DBBF47B}" type="pres">
      <dgm:prSet presAssocID="{5E6147F4-04B3-48D9-9C77-C5F62552CD2E}" presName="Accent" presStyleLbl="node1" presStyleIdx="2" presStyleCnt="4"/>
      <dgm:spPr/>
    </dgm:pt>
    <dgm:pt modelId="{CA830668-1195-4F94-9BD2-AC85A6F49355}" type="pres">
      <dgm:prSet presAssocID="{5E6147F4-04B3-48D9-9C77-C5F62552CD2E}" presName="ParentBackground1" presStyleCnt="0"/>
      <dgm:spPr/>
    </dgm:pt>
    <dgm:pt modelId="{C8ECF0F2-C3D9-479F-8F42-360024DF1F4A}" type="pres">
      <dgm:prSet presAssocID="{5E6147F4-04B3-48D9-9C77-C5F62552CD2E}" presName="ParentBackground" presStyleLbl="node1" presStyleIdx="3" presStyleCnt="4"/>
      <dgm:spPr/>
    </dgm:pt>
    <dgm:pt modelId="{377957FD-3332-4E09-AE30-C71740B3E5C6}" type="pres">
      <dgm:prSet presAssocID="{5E6147F4-04B3-48D9-9C77-C5F62552CD2E}" presName="Parent1" presStyleLbl="fgAcc0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6FBB5C2E-12F2-49A1-8D39-2B43BC639980}" srcId="{276C99C5-FB46-4057-8DED-868187C44EA2}" destId="{FD88D391-F5F9-49C2-A510-CFDC67082AD7}" srcOrd="1" destOrd="0" parTransId="{8FEBBE33-0459-4109-AB29-C22978182577}" sibTransId="{4E9D1091-FCC5-470F-AA77-44AE54C53267}"/>
    <dgm:cxn modelId="{C4F72836-E19F-47D6-98E5-6EF78B30FDBF}" type="presOf" srcId="{5E6147F4-04B3-48D9-9C77-C5F62552CD2E}" destId="{C8ECF0F2-C3D9-479F-8F42-360024DF1F4A}" srcOrd="0" destOrd="0" presId="urn:microsoft.com/office/officeart/2018/layout/CircleProcess"/>
    <dgm:cxn modelId="{39C1FA43-371A-4137-B825-E542F98D2FE2}" type="presOf" srcId="{FD88D391-F5F9-49C2-A510-CFDC67082AD7}" destId="{E010303D-31B1-444F-81B9-84EEA0761CA3}" srcOrd="0" destOrd="0" presId="urn:microsoft.com/office/officeart/2018/layout/CircleProcess"/>
    <dgm:cxn modelId="{EA51926D-C6DA-4604-8042-B8326FC93DC1}" type="presOf" srcId="{FD88D391-F5F9-49C2-A510-CFDC67082AD7}" destId="{BC187F64-0374-4178-9A9D-4F2E8617C764}" srcOrd="1" destOrd="0" presId="urn:microsoft.com/office/officeart/2018/layout/CircleProcess"/>
    <dgm:cxn modelId="{7E0EF48B-FC5F-4D8A-95FD-E60B2D687396}" srcId="{276C99C5-FB46-4057-8DED-868187C44EA2}" destId="{5E6147F4-04B3-48D9-9C77-C5F62552CD2E}" srcOrd="0" destOrd="0" parTransId="{0D36981F-FAE7-4277-8854-DA4C61654CCA}" sibTransId="{92D2EFE7-9E2E-419D-8D71-D7A447FEB1B6}"/>
    <dgm:cxn modelId="{307FF492-37BE-4E9E-8023-BDC11EBB8526}" type="presOf" srcId="{5E6147F4-04B3-48D9-9C77-C5F62552CD2E}" destId="{377957FD-3332-4E09-AE30-C71740B3E5C6}" srcOrd="1" destOrd="0" presId="urn:microsoft.com/office/officeart/2018/layout/CircleProcess"/>
    <dgm:cxn modelId="{A29C1F9E-8056-409F-B7CF-1BFFCC074C87}" type="presOf" srcId="{276C99C5-FB46-4057-8DED-868187C44EA2}" destId="{6A644855-A3FD-49C9-8354-FC6C1876B7FA}" srcOrd="0" destOrd="0" presId="urn:microsoft.com/office/officeart/2018/layout/CircleProcess"/>
    <dgm:cxn modelId="{C4DF2788-7E59-4D55-B7E0-A1E12549D057}" type="presParOf" srcId="{6A644855-A3FD-49C9-8354-FC6C1876B7FA}" destId="{378FEF33-A5E6-4B86-8BC5-2F464FB2A6AB}" srcOrd="0" destOrd="0" presId="urn:microsoft.com/office/officeart/2018/layout/CircleProcess"/>
    <dgm:cxn modelId="{91AD6108-1778-4664-A075-E600ABA179A9}" type="presParOf" srcId="{378FEF33-A5E6-4B86-8BC5-2F464FB2A6AB}" destId="{FBB77C13-9FD0-432E-A235-3B602290E4A9}" srcOrd="0" destOrd="0" presId="urn:microsoft.com/office/officeart/2018/layout/CircleProcess"/>
    <dgm:cxn modelId="{58B6DAC0-6B51-4E9D-88FC-91459EFEE87B}" type="presParOf" srcId="{6A644855-A3FD-49C9-8354-FC6C1876B7FA}" destId="{CB529E81-552C-477B-9A21-4D2703B045F1}" srcOrd="1" destOrd="0" presId="urn:microsoft.com/office/officeart/2018/layout/CircleProcess"/>
    <dgm:cxn modelId="{F6BE80FE-21A4-4AEF-A5FF-B4BA7578439F}" type="presParOf" srcId="{CB529E81-552C-477B-9A21-4D2703B045F1}" destId="{E010303D-31B1-444F-81B9-84EEA0761CA3}" srcOrd="0" destOrd="0" presId="urn:microsoft.com/office/officeart/2018/layout/CircleProcess"/>
    <dgm:cxn modelId="{A0A2C564-5F15-4422-A17A-D1D8C837C8B2}" type="presParOf" srcId="{6A644855-A3FD-49C9-8354-FC6C1876B7FA}" destId="{BC187F64-0374-4178-9A9D-4F2E8617C764}" srcOrd="2" destOrd="0" presId="urn:microsoft.com/office/officeart/2018/layout/CircleProcess"/>
    <dgm:cxn modelId="{5D7563F8-E334-4BB7-A691-71A5F7C408DD}" type="presParOf" srcId="{6A644855-A3FD-49C9-8354-FC6C1876B7FA}" destId="{87965E3D-2568-4889-A788-B0B49D8A7B84}" srcOrd="3" destOrd="0" presId="urn:microsoft.com/office/officeart/2018/layout/CircleProcess"/>
    <dgm:cxn modelId="{A7FF52D4-8A5A-43BC-9E57-49CEA0335CFA}" type="presParOf" srcId="{87965E3D-2568-4889-A788-B0B49D8A7B84}" destId="{A2CC606A-511B-45C2-AFF7-7EF52DBBF47B}" srcOrd="0" destOrd="0" presId="urn:microsoft.com/office/officeart/2018/layout/CircleProcess"/>
    <dgm:cxn modelId="{FF335492-11E1-4B19-A7CA-21A8678E88A8}" type="presParOf" srcId="{6A644855-A3FD-49C9-8354-FC6C1876B7FA}" destId="{CA830668-1195-4F94-9BD2-AC85A6F49355}" srcOrd="4" destOrd="0" presId="urn:microsoft.com/office/officeart/2018/layout/CircleProcess"/>
    <dgm:cxn modelId="{47AA52FD-5F76-4AF3-84B3-BDA52D1A9F93}" type="presParOf" srcId="{CA830668-1195-4F94-9BD2-AC85A6F49355}" destId="{C8ECF0F2-C3D9-479F-8F42-360024DF1F4A}" srcOrd="0" destOrd="0" presId="urn:microsoft.com/office/officeart/2018/layout/CircleProcess"/>
    <dgm:cxn modelId="{6726F177-0E55-4247-8A6E-153A4C97F696}" type="presParOf" srcId="{6A644855-A3FD-49C9-8354-FC6C1876B7FA}" destId="{377957FD-3332-4E09-AE30-C71740B3E5C6}" srcOrd="5" destOrd="0" presId="urn:microsoft.com/office/officeart/2018/layout/CircleProcess"/>
  </dgm:cxnLst>
  <dgm:bg>
    <a:noFill/>
  </dgm:bg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CF8437B-335C-4CB5-83C6-70E1BEEB63F7}" type="doc">
      <dgm:prSet loTypeId="urn:microsoft.com/office/officeart/2005/8/layout/cycle5" loCatId="cycle" qsTypeId="urn:microsoft.com/office/officeart/2005/8/quickstyle/simple1#49" qsCatId="simple" csTypeId="urn:microsoft.com/office/officeart/2005/8/colors/accent0_3#5" csCatId="mainScheme" phldr="1"/>
      <dgm:spPr/>
      <dgm:t>
        <a:bodyPr/>
        <a:lstStyle/>
        <a:p>
          <a:endParaRPr lang="nl-NL"/>
        </a:p>
      </dgm:t>
    </dgm:pt>
    <dgm:pt modelId="{4E26B35C-B4DE-4134-97C5-00F39A939F99}">
      <dgm:prSet/>
      <dgm:spPr/>
      <dgm:t>
        <a:bodyPr/>
        <a:lstStyle/>
        <a:p>
          <a:r>
            <a:rPr lang="nl-NL"/>
            <a:t>Grenzen/Kaders </a:t>
          </a:r>
        </a:p>
      </dgm:t>
    </dgm:pt>
    <dgm:pt modelId="{7BBF24B9-6017-4C0D-84E8-A93EF5313348}" type="parTrans" cxnId="{F2E0579D-DF9F-43D3-96B4-750DA90F60C5}">
      <dgm:prSet/>
      <dgm:spPr/>
      <dgm:t>
        <a:bodyPr/>
        <a:lstStyle/>
        <a:p>
          <a:endParaRPr lang="nl-NL" sz="2400"/>
        </a:p>
      </dgm:t>
    </dgm:pt>
    <dgm:pt modelId="{FAC75645-A137-4BFA-8DA5-7BAB8C53274A}" type="sibTrans" cxnId="{F2E0579D-DF9F-43D3-96B4-750DA90F60C5}">
      <dgm:prSet/>
      <dgm:spPr/>
      <dgm:t>
        <a:bodyPr/>
        <a:lstStyle/>
        <a:p>
          <a:endParaRPr lang="nl-NL"/>
        </a:p>
      </dgm:t>
    </dgm:pt>
    <dgm:pt modelId="{D5F557CF-99A1-440A-AB8A-B39D0AEFCD56}">
      <dgm:prSet/>
      <dgm:spPr/>
      <dgm:t>
        <a:bodyPr/>
        <a:lstStyle/>
        <a:p>
          <a:r>
            <a:rPr lang="nl-NL"/>
            <a:t>Structuur en helderheid</a:t>
          </a:r>
        </a:p>
      </dgm:t>
    </dgm:pt>
    <dgm:pt modelId="{2B0962A4-9EBE-484B-9248-E4282265FE36}" type="parTrans" cxnId="{A0A94DA0-77FF-489F-8B95-059F166A4FB3}">
      <dgm:prSet/>
      <dgm:spPr/>
      <dgm:t>
        <a:bodyPr/>
        <a:lstStyle/>
        <a:p>
          <a:endParaRPr lang="nl-NL" sz="2400"/>
        </a:p>
      </dgm:t>
    </dgm:pt>
    <dgm:pt modelId="{4BF4842F-309C-458A-BFCE-6A878B23C785}" type="sibTrans" cxnId="{A0A94DA0-77FF-489F-8B95-059F166A4FB3}">
      <dgm:prSet/>
      <dgm:spPr/>
      <dgm:t>
        <a:bodyPr/>
        <a:lstStyle/>
        <a:p>
          <a:endParaRPr lang="nl-NL"/>
        </a:p>
      </dgm:t>
    </dgm:pt>
    <dgm:pt modelId="{B914CF95-7C30-4B3D-90C7-0A1C1EE3266C}">
      <dgm:prSet/>
      <dgm:spPr/>
      <dgm:t>
        <a:bodyPr/>
        <a:lstStyle/>
        <a:p>
          <a:r>
            <a:rPr lang="nl-NL"/>
            <a:t>Voorspelbaarheid in handelen</a:t>
          </a:r>
        </a:p>
      </dgm:t>
    </dgm:pt>
    <dgm:pt modelId="{A45F7E13-0FE1-4094-B754-BD0639866605}" type="parTrans" cxnId="{4E300ADD-ADC1-40DF-AFE0-756977A82722}">
      <dgm:prSet/>
      <dgm:spPr/>
      <dgm:t>
        <a:bodyPr/>
        <a:lstStyle/>
        <a:p>
          <a:endParaRPr lang="nl-NL" sz="2400"/>
        </a:p>
      </dgm:t>
    </dgm:pt>
    <dgm:pt modelId="{5E3D8DFF-D584-4E0A-A99A-5F23B0343FEB}" type="sibTrans" cxnId="{4E300ADD-ADC1-40DF-AFE0-756977A82722}">
      <dgm:prSet/>
      <dgm:spPr/>
      <dgm:t>
        <a:bodyPr/>
        <a:lstStyle/>
        <a:p>
          <a:endParaRPr lang="nl-NL"/>
        </a:p>
      </dgm:t>
    </dgm:pt>
    <dgm:pt modelId="{D8EF2342-9265-4434-8F09-2F6AB418F8AA}">
      <dgm:prSet/>
      <dgm:spPr/>
      <dgm:t>
        <a:bodyPr/>
        <a:lstStyle/>
        <a:p>
          <a:r>
            <a:rPr lang="nl-NL"/>
            <a:t>Psychologische veiligheid en vertrouwen</a:t>
          </a:r>
        </a:p>
      </dgm:t>
    </dgm:pt>
    <dgm:pt modelId="{3FB52C85-710D-4C5A-A722-54ECA2F2DEE7}" type="parTrans" cxnId="{25DC09B1-5BBC-4AAF-AA53-4DF94F0987BB}">
      <dgm:prSet/>
      <dgm:spPr/>
      <dgm:t>
        <a:bodyPr/>
        <a:lstStyle/>
        <a:p>
          <a:endParaRPr lang="nl-NL" sz="2400"/>
        </a:p>
      </dgm:t>
    </dgm:pt>
    <dgm:pt modelId="{FA60A306-566E-41B4-807B-230370D270DA}" type="sibTrans" cxnId="{25DC09B1-5BBC-4AAF-AA53-4DF94F0987BB}">
      <dgm:prSet/>
      <dgm:spPr/>
      <dgm:t>
        <a:bodyPr/>
        <a:lstStyle/>
        <a:p>
          <a:endParaRPr lang="nl-NL"/>
        </a:p>
      </dgm:t>
    </dgm:pt>
    <dgm:pt modelId="{99ABB7C5-A367-40F0-B056-8CF6238D753F}">
      <dgm:prSet/>
      <dgm:spPr/>
      <dgm:t>
        <a:bodyPr/>
        <a:lstStyle/>
        <a:p>
          <a:r>
            <a:rPr lang="nl-NL"/>
            <a:t>Relationele versterking</a:t>
          </a:r>
        </a:p>
      </dgm:t>
    </dgm:pt>
    <dgm:pt modelId="{ACF67C81-97E2-478E-972E-2B646A1A2244}" type="parTrans" cxnId="{A114FEA7-4B93-4EE2-9EE9-CC9778AC74E5}">
      <dgm:prSet/>
      <dgm:spPr/>
      <dgm:t>
        <a:bodyPr/>
        <a:lstStyle/>
        <a:p>
          <a:endParaRPr lang="nl-NL" sz="2400"/>
        </a:p>
      </dgm:t>
    </dgm:pt>
    <dgm:pt modelId="{8499E09D-B5B7-4890-AE50-8C69A469F0DB}" type="sibTrans" cxnId="{A114FEA7-4B93-4EE2-9EE9-CC9778AC74E5}">
      <dgm:prSet/>
      <dgm:spPr/>
      <dgm:t>
        <a:bodyPr/>
        <a:lstStyle/>
        <a:p>
          <a:endParaRPr lang="nl-NL"/>
        </a:p>
      </dgm:t>
    </dgm:pt>
    <dgm:pt modelId="{FEF94C76-7EB4-4D4F-82C3-D8CE92CEB6F8}" type="pres">
      <dgm:prSet presAssocID="{6CF8437B-335C-4CB5-83C6-70E1BEEB63F7}" presName="cycle" presStyleCnt="0">
        <dgm:presLayoutVars>
          <dgm:dir/>
          <dgm:resizeHandles val="exact"/>
        </dgm:presLayoutVars>
      </dgm:prSet>
      <dgm:spPr/>
    </dgm:pt>
    <dgm:pt modelId="{4524E653-908A-4977-9EF0-6EF840C38590}" type="pres">
      <dgm:prSet presAssocID="{4E26B35C-B4DE-4134-97C5-00F39A939F99}" presName="node" presStyleLbl="node1" presStyleIdx="0" presStyleCnt="5">
        <dgm:presLayoutVars>
          <dgm:bulletEnabled val="1"/>
        </dgm:presLayoutVars>
      </dgm:prSet>
      <dgm:spPr/>
    </dgm:pt>
    <dgm:pt modelId="{0443CFAC-32E5-4490-938B-41793C38E85D}" type="pres">
      <dgm:prSet presAssocID="{4E26B35C-B4DE-4134-97C5-00F39A939F99}" presName="spNode" presStyleCnt="0"/>
      <dgm:spPr/>
    </dgm:pt>
    <dgm:pt modelId="{705AE8A2-CBFD-47DA-8822-C1D156544D29}" type="pres">
      <dgm:prSet presAssocID="{FAC75645-A137-4BFA-8DA5-7BAB8C53274A}" presName="sibTrans" presStyleLbl="sibTrans1D1" presStyleIdx="0" presStyleCnt="5"/>
      <dgm:spPr/>
    </dgm:pt>
    <dgm:pt modelId="{9BEB4018-35E4-4817-8BEF-E113FC5E095E}" type="pres">
      <dgm:prSet presAssocID="{D5F557CF-99A1-440A-AB8A-B39D0AEFCD56}" presName="node" presStyleLbl="node1" presStyleIdx="1" presStyleCnt="5">
        <dgm:presLayoutVars>
          <dgm:bulletEnabled val="1"/>
        </dgm:presLayoutVars>
      </dgm:prSet>
      <dgm:spPr/>
    </dgm:pt>
    <dgm:pt modelId="{56ED9203-310E-4E9D-9C9D-7CEE568CD309}" type="pres">
      <dgm:prSet presAssocID="{D5F557CF-99A1-440A-AB8A-B39D0AEFCD56}" presName="spNode" presStyleCnt="0"/>
      <dgm:spPr/>
    </dgm:pt>
    <dgm:pt modelId="{BE098B1A-5E3D-4CE4-931B-0898A5CE586D}" type="pres">
      <dgm:prSet presAssocID="{4BF4842F-309C-458A-BFCE-6A878B23C785}" presName="sibTrans" presStyleLbl="sibTrans1D1" presStyleIdx="1" presStyleCnt="5"/>
      <dgm:spPr/>
    </dgm:pt>
    <dgm:pt modelId="{1A91C4EF-B2F9-4521-8316-FD930EACAC90}" type="pres">
      <dgm:prSet presAssocID="{B914CF95-7C30-4B3D-90C7-0A1C1EE3266C}" presName="node" presStyleLbl="node1" presStyleIdx="2" presStyleCnt="5">
        <dgm:presLayoutVars>
          <dgm:bulletEnabled val="1"/>
        </dgm:presLayoutVars>
      </dgm:prSet>
      <dgm:spPr/>
    </dgm:pt>
    <dgm:pt modelId="{2BFAA339-5684-409E-83C1-8C87049CA65A}" type="pres">
      <dgm:prSet presAssocID="{B914CF95-7C30-4B3D-90C7-0A1C1EE3266C}" presName="spNode" presStyleCnt="0"/>
      <dgm:spPr/>
    </dgm:pt>
    <dgm:pt modelId="{4B69D80C-116B-4A68-9DB7-8CE8ADB17230}" type="pres">
      <dgm:prSet presAssocID="{5E3D8DFF-D584-4E0A-A99A-5F23B0343FEB}" presName="sibTrans" presStyleLbl="sibTrans1D1" presStyleIdx="2" presStyleCnt="5"/>
      <dgm:spPr/>
    </dgm:pt>
    <dgm:pt modelId="{AC173072-5E42-4CE7-8406-361F0FD56671}" type="pres">
      <dgm:prSet presAssocID="{D8EF2342-9265-4434-8F09-2F6AB418F8AA}" presName="node" presStyleLbl="node1" presStyleIdx="3" presStyleCnt="5">
        <dgm:presLayoutVars>
          <dgm:bulletEnabled val="1"/>
        </dgm:presLayoutVars>
      </dgm:prSet>
      <dgm:spPr/>
    </dgm:pt>
    <dgm:pt modelId="{67D8EEED-88EB-453A-8A8F-521E2D72DCDA}" type="pres">
      <dgm:prSet presAssocID="{D8EF2342-9265-4434-8F09-2F6AB418F8AA}" presName="spNode" presStyleCnt="0"/>
      <dgm:spPr/>
    </dgm:pt>
    <dgm:pt modelId="{D5DDF215-85BC-474F-9329-0419730BEC5F}" type="pres">
      <dgm:prSet presAssocID="{FA60A306-566E-41B4-807B-230370D270DA}" presName="sibTrans" presStyleLbl="sibTrans1D1" presStyleIdx="3" presStyleCnt="5"/>
      <dgm:spPr/>
    </dgm:pt>
    <dgm:pt modelId="{ECE478A5-3009-4009-9E87-BD5FC87252FF}" type="pres">
      <dgm:prSet presAssocID="{99ABB7C5-A367-40F0-B056-8CF6238D753F}" presName="node" presStyleLbl="node1" presStyleIdx="4" presStyleCnt="5">
        <dgm:presLayoutVars>
          <dgm:bulletEnabled val="1"/>
        </dgm:presLayoutVars>
      </dgm:prSet>
      <dgm:spPr/>
    </dgm:pt>
    <dgm:pt modelId="{6FD5CE5E-7408-4330-8583-7AC0780A8632}" type="pres">
      <dgm:prSet presAssocID="{99ABB7C5-A367-40F0-B056-8CF6238D753F}" presName="spNode" presStyleCnt="0"/>
      <dgm:spPr/>
    </dgm:pt>
    <dgm:pt modelId="{FAC11CCA-9351-4E99-B0D5-50880BD2836A}" type="pres">
      <dgm:prSet presAssocID="{8499E09D-B5B7-4890-AE50-8C69A469F0DB}" presName="sibTrans" presStyleLbl="sibTrans1D1" presStyleIdx="4" presStyleCnt="5"/>
      <dgm:spPr/>
    </dgm:pt>
  </dgm:ptLst>
  <dgm:cxnLst>
    <dgm:cxn modelId="{5F735308-81C3-4C4C-804A-BCE1D5FB4242}" type="presOf" srcId="{6CF8437B-335C-4CB5-83C6-70E1BEEB63F7}" destId="{FEF94C76-7EB4-4D4F-82C3-D8CE92CEB6F8}" srcOrd="0" destOrd="0" presId="urn:microsoft.com/office/officeart/2005/8/layout/cycle5"/>
    <dgm:cxn modelId="{233D8833-AB94-4680-8D69-3DBDD0F2AAD4}" type="presOf" srcId="{99ABB7C5-A367-40F0-B056-8CF6238D753F}" destId="{ECE478A5-3009-4009-9E87-BD5FC87252FF}" srcOrd="0" destOrd="0" presId="urn:microsoft.com/office/officeart/2005/8/layout/cycle5"/>
    <dgm:cxn modelId="{0EBC0E3C-FA9C-4DF4-96AC-08E1FE1700BE}" type="presOf" srcId="{8499E09D-B5B7-4890-AE50-8C69A469F0DB}" destId="{FAC11CCA-9351-4E99-B0D5-50880BD2836A}" srcOrd="0" destOrd="0" presId="urn:microsoft.com/office/officeart/2005/8/layout/cycle5"/>
    <dgm:cxn modelId="{90BDB348-90B2-4B74-8930-E8DE7A9F61C6}" type="presOf" srcId="{FAC75645-A137-4BFA-8DA5-7BAB8C53274A}" destId="{705AE8A2-CBFD-47DA-8822-C1D156544D29}" srcOrd="0" destOrd="0" presId="urn:microsoft.com/office/officeart/2005/8/layout/cycle5"/>
    <dgm:cxn modelId="{D702514B-B5A6-4B5B-81EB-A94CBF88D204}" type="presOf" srcId="{D5F557CF-99A1-440A-AB8A-B39D0AEFCD56}" destId="{9BEB4018-35E4-4817-8BEF-E113FC5E095E}" srcOrd="0" destOrd="0" presId="urn:microsoft.com/office/officeart/2005/8/layout/cycle5"/>
    <dgm:cxn modelId="{35B90150-30AD-4244-8F80-FF49EDB609F9}" type="presOf" srcId="{4E26B35C-B4DE-4134-97C5-00F39A939F99}" destId="{4524E653-908A-4977-9EF0-6EF840C38590}" srcOrd="0" destOrd="0" presId="urn:microsoft.com/office/officeart/2005/8/layout/cycle5"/>
    <dgm:cxn modelId="{7BDC6778-F321-4C27-A13C-A3D7F7E37B5A}" type="presOf" srcId="{B914CF95-7C30-4B3D-90C7-0A1C1EE3266C}" destId="{1A91C4EF-B2F9-4521-8316-FD930EACAC90}" srcOrd="0" destOrd="0" presId="urn:microsoft.com/office/officeart/2005/8/layout/cycle5"/>
    <dgm:cxn modelId="{B63EAA90-7780-4D28-9741-2ADFB538CFAB}" type="presOf" srcId="{4BF4842F-309C-458A-BFCE-6A878B23C785}" destId="{BE098B1A-5E3D-4CE4-931B-0898A5CE586D}" srcOrd="0" destOrd="0" presId="urn:microsoft.com/office/officeart/2005/8/layout/cycle5"/>
    <dgm:cxn modelId="{310C429A-2834-46B9-B4EC-DC7852009372}" type="presOf" srcId="{D8EF2342-9265-4434-8F09-2F6AB418F8AA}" destId="{AC173072-5E42-4CE7-8406-361F0FD56671}" srcOrd="0" destOrd="0" presId="urn:microsoft.com/office/officeart/2005/8/layout/cycle5"/>
    <dgm:cxn modelId="{F2E0579D-DF9F-43D3-96B4-750DA90F60C5}" srcId="{6CF8437B-335C-4CB5-83C6-70E1BEEB63F7}" destId="{4E26B35C-B4DE-4134-97C5-00F39A939F99}" srcOrd="0" destOrd="0" parTransId="{7BBF24B9-6017-4C0D-84E8-A93EF5313348}" sibTransId="{FAC75645-A137-4BFA-8DA5-7BAB8C53274A}"/>
    <dgm:cxn modelId="{A0A94DA0-77FF-489F-8B95-059F166A4FB3}" srcId="{6CF8437B-335C-4CB5-83C6-70E1BEEB63F7}" destId="{D5F557CF-99A1-440A-AB8A-B39D0AEFCD56}" srcOrd="1" destOrd="0" parTransId="{2B0962A4-9EBE-484B-9248-E4282265FE36}" sibTransId="{4BF4842F-309C-458A-BFCE-6A878B23C785}"/>
    <dgm:cxn modelId="{A114FEA7-4B93-4EE2-9EE9-CC9778AC74E5}" srcId="{6CF8437B-335C-4CB5-83C6-70E1BEEB63F7}" destId="{99ABB7C5-A367-40F0-B056-8CF6238D753F}" srcOrd="4" destOrd="0" parTransId="{ACF67C81-97E2-478E-972E-2B646A1A2244}" sibTransId="{8499E09D-B5B7-4890-AE50-8C69A469F0DB}"/>
    <dgm:cxn modelId="{25DC09B1-5BBC-4AAF-AA53-4DF94F0987BB}" srcId="{6CF8437B-335C-4CB5-83C6-70E1BEEB63F7}" destId="{D8EF2342-9265-4434-8F09-2F6AB418F8AA}" srcOrd="3" destOrd="0" parTransId="{3FB52C85-710D-4C5A-A722-54ECA2F2DEE7}" sibTransId="{FA60A306-566E-41B4-807B-230370D270DA}"/>
    <dgm:cxn modelId="{2C58E7BE-1562-4AFC-9770-2FFBD63D2922}" type="presOf" srcId="{FA60A306-566E-41B4-807B-230370D270DA}" destId="{D5DDF215-85BC-474F-9329-0419730BEC5F}" srcOrd="0" destOrd="0" presId="urn:microsoft.com/office/officeart/2005/8/layout/cycle5"/>
    <dgm:cxn modelId="{7460FDCC-463F-46AB-82FB-1E8C53178E54}" type="presOf" srcId="{5E3D8DFF-D584-4E0A-A99A-5F23B0343FEB}" destId="{4B69D80C-116B-4A68-9DB7-8CE8ADB17230}" srcOrd="0" destOrd="0" presId="urn:microsoft.com/office/officeart/2005/8/layout/cycle5"/>
    <dgm:cxn modelId="{4E300ADD-ADC1-40DF-AFE0-756977A82722}" srcId="{6CF8437B-335C-4CB5-83C6-70E1BEEB63F7}" destId="{B914CF95-7C30-4B3D-90C7-0A1C1EE3266C}" srcOrd="2" destOrd="0" parTransId="{A45F7E13-0FE1-4094-B754-BD0639866605}" sibTransId="{5E3D8DFF-D584-4E0A-A99A-5F23B0343FEB}"/>
    <dgm:cxn modelId="{AC46A285-B951-48BC-94D9-AE4CB0DAD50D}" type="presParOf" srcId="{FEF94C76-7EB4-4D4F-82C3-D8CE92CEB6F8}" destId="{4524E653-908A-4977-9EF0-6EF840C38590}" srcOrd="0" destOrd="0" presId="urn:microsoft.com/office/officeart/2005/8/layout/cycle5"/>
    <dgm:cxn modelId="{31FDE89C-09E2-4CFB-9074-11027FA1C4AF}" type="presParOf" srcId="{FEF94C76-7EB4-4D4F-82C3-D8CE92CEB6F8}" destId="{0443CFAC-32E5-4490-938B-41793C38E85D}" srcOrd="1" destOrd="0" presId="urn:microsoft.com/office/officeart/2005/8/layout/cycle5"/>
    <dgm:cxn modelId="{4883419D-D448-4CDF-8AB3-B0A156F57DE9}" type="presParOf" srcId="{FEF94C76-7EB4-4D4F-82C3-D8CE92CEB6F8}" destId="{705AE8A2-CBFD-47DA-8822-C1D156544D29}" srcOrd="2" destOrd="0" presId="urn:microsoft.com/office/officeart/2005/8/layout/cycle5"/>
    <dgm:cxn modelId="{61ECCB84-84CB-4A38-9755-8DBC8FA187A6}" type="presParOf" srcId="{FEF94C76-7EB4-4D4F-82C3-D8CE92CEB6F8}" destId="{9BEB4018-35E4-4817-8BEF-E113FC5E095E}" srcOrd="3" destOrd="0" presId="urn:microsoft.com/office/officeart/2005/8/layout/cycle5"/>
    <dgm:cxn modelId="{53624A86-A08D-4DE0-BD7A-37AB32197295}" type="presParOf" srcId="{FEF94C76-7EB4-4D4F-82C3-D8CE92CEB6F8}" destId="{56ED9203-310E-4E9D-9C9D-7CEE568CD309}" srcOrd="4" destOrd="0" presId="urn:microsoft.com/office/officeart/2005/8/layout/cycle5"/>
    <dgm:cxn modelId="{38236771-5CEC-447E-93DD-459567E994D2}" type="presParOf" srcId="{FEF94C76-7EB4-4D4F-82C3-D8CE92CEB6F8}" destId="{BE098B1A-5E3D-4CE4-931B-0898A5CE586D}" srcOrd="5" destOrd="0" presId="urn:microsoft.com/office/officeart/2005/8/layout/cycle5"/>
    <dgm:cxn modelId="{909991E5-C6A6-4176-8BC4-F6397B472829}" type="presParOf" srcId="{FEF94C76-7EB4-4D4F-82C3-D8CE92CEB6F8}" destId="{1A91C4EF-B2F9-4521-8316-FD930EACAC90}" srcOrd="6" destOrd="0" presId="urn:microsoft.com/office/officeart/2005/8/layout/cycle5"/>
    <dgm:cxn modelId="{FB3064C2-A41D-41A1-B616-D0102EA5ACFC}" type="presParOf" srcId="{FEF94C76-7EB4-4D4F-82C3-D8CE92CEB6F8}" destId="{2BFAA339-5684-409E-83C1-8C87049CA65A}" srcOrd="7" destOrd="0" presId="urn:microsoft.com/office/officeart/2005/8/layout/cycle5"/>
    <dgm:cxn modelId="{2F76E3DF-F758-435F-AA28-7A25034A9B8A}" type="presParOf" srcId="{FEF94C76-7EB4-4D4F-82C3-D8CE92CEB6F8}" destId="{4B69D80C-116B-4A68-9DB7-8CE8ADB17230}" srcOrd="8" destOrd="0" presId="urn:microsoft.com/office/officeart/2005/8/layout/cycle5"/>
    <dgm:cxn modelId="{CDB6E29A-B21E-4057-9FED-E9942DA7C7E4}" type="presParOf" srcId="{FEF94C76-7EB4-4D4F-82C3-D8CE92CEB6F8}" destId="{AC173072-5E42-4CE7-8406-361F0FD56671}" srcOrd="9" destOrd="0" presId="urn:microsoft.com/office/officeart/2005/8/layout/cycle5"/>
    <dgm:cxn modelId="{478ECD19-14E3-4276-B878-873678D41CD2}" type="presParOf" srcId="{FEF94C76-7EB4-4D4F-82C3-D8CE92CEB6F8}" destId="{67D8EEED-88EB-453A-8A8F-521E2D72DCDA}" srcOrd="10" destOrd="0" presId="urn:microsoft.com/office/officeart/2005/8/layout/cycle5"/>
    <dgm:cxn modelId="{62A5209D-74D3-43C7-BDF9-C5910AE731E3}" type="presParOf" srcId="{FEF94C76-7EB4-4D4F-82C3-D8CE92CEB6F8}" destId="{D5DDF215-85BC-474F-9329-0419730BEC5F}" srcOrd="11" destOrd="0" presId="urn:microsoft.com/office/officeart/2005/8/layout/cycle5"/>
    <dgm:cxn modelId="{763DC203-36C2-41B0-A2C0-622BEFE9E094}" type="presParOf" srcId="{FEF94C76-7EB4-4D4F-82C3-D8CE92CEB6F8}" destId="{ECE478A5-3009-4009-9E87-BD5FC87252FF}" srcOrd="12" destOrd="0" presId="urn:microsoft.com/office/officeart/2005/8/layout/cycle5"/>
    <dgm:cxn modelId="{08F28506-43F9-4428-8455-E90C7201876A}" type="presParOf" srcId="{FEF94C76-7EB4-4D4F-82C3-D8CE92CEB6F8}" destId="{6FD5CE5E-7408-4330-8583-7AC0780A8632}" srcOrd="13" destOrd="0" presId="urn:microsoft.com/office/officeart/2005/8/layout/cycle5"/>
    <dgm:cxn modelId="{6931957B-13F6-48CC-A03A-BCC8A39424C2}" type="presParOf" srcId="{FEF94C76-7EB4-4D4F-82C3-D8CE92CEB6F8}" destId="{FAC11CCA-9351-4E99-B0D5-50880BD2836A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D70193-1848-4D1C-91E1-7E9CEE170743}">
      <dsp:nvSpPr>
        <dsp:cNvPr id="0" name=""/>
        <dsp:cNvSpPr/>
      </dsp:nvSpPr>
      <dsp:spPr>
        <a:xfrm>
          <a:off x="187" y="303190"/>
          <a:ext cx="2265094" cy="271811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3741" tIns="0" rIns="223741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/>
            <a:t>Dat onderwijs relationeel, cultureel, intentioneel en bedoeld is, niet alleen technisch.</a:t>
          </a:r>
          <a:endParaRPr lang="en-US" sz="1700" kern="1200"/>
        </a:p>
      </dsp:txBody>
      <dsp:txXfrm>
        <a:off x="187" y="1390435"/>
        <a:ext cx="2265094" cy="1630867"/>
      </dsp:txXfrm>
    </dsp:sp>
    <dsp:sp modelId="{574DA6CE-E14E-4E96-BE54-A2C8AC4E911B}">
      <dsp:nvSpPr>
        <dsp:cNvPr id="0" name=""/>
        <dsp:cNvSpPr/>
      </dsp:nvSpPr>
      <dsp:spPr>
        <a:xfrm>
          <a:off x="187" y="303190"/>
          <a:ext cx="2265094" cy="1087245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3741" tIns="165100" rIns="223741" bIns="165100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01</a:t>
          </a:r>
        </a:p>
      </dsp:txBody>
      <dsp:txXfrm>
        <a:off x="187" y="303190"/>
        <a:ext cx="2265094" cy="1087245"/>
      </dsp:txXfrm>
    </dsp:sp>
    <dsp:sp modelId="{3F55C81D-58C5-4B26-9146-ED5AEC94FEAF}">
      <dsp:nvSpPr>
        <dsp:cNvPr id="0" name=""/>
        <dsp:cNvSpPr/>
      </dsp:nvSpPr>
      <dsp:spPr>
        <a:xfrm>
          <a:off x="2446489" y="303190"/>
          <a:ext cx="2265094" cy="2718113"/>
        </a:xfrm>
        <a:prstGeom prst="rect">
          <a:avLst/>
        </a:prstGeom>
        <a:gradFill rotWithShape="0">
          <a:gsLst>
            <a:gs pos="0">
              <a:schemeClr val="accent5">
                <a:hueOff val="-561544"/>
                <a:satOff val="-2648"/>
                <a:lumOff val="653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-561544"/>
                <a:satOff val="-2648"/>
                <a:lumOff val="653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-561544"/>
                <a:satOff val="-2648"/>
                <a:lumOff val="653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561544"/>
              <a:satOff val="-2648"/>
              <a:lumOff val="65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3741" tIns="0" rIns="223741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/>
            <a:t>Zelfbeeld beinvloedt professioneel handelen.</a:t>
          </a:r>
          <a:endParaRPr lang="en-US" sz="1700" kern="1200"/>
        </a:p>
      </dsp:txBody>
      <dsp:txXfrm>
        <a:off x="2446489" y="1390435"/>
        <a:ext cx="2265094" cy="1630867"/>
      </dsp:txXfrm>
    </dsp:sp>
    <dsp:sp modelId="{E855A927-7133-44CD-B2ED-68243A68FB14}">
      <dsp:nvSpPr>
        <dsp:cNvPr id="0" name=""/>
        <dsp:cNvSpPr/>
      </dsp:nvSpPr>
      <dsp:spPr>
        <a:xfrm>
          <a:off x="2446489" y="303190"/>
          <a:ext cx="2265094" cy="1087245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3741" tIns="165100" rIns="223741" bIns="165100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02</a:t>
          </a:r>
        </a:p>
      </dsp:txBody>
      <dsp:txXfrm>
        <a:off x="2446489" y="303190"/>
        <a:ext cx="2265094" cy="1087245"/>
      </dsp:txXfrm>
    </dsp:sp>
    <dsp:sp modelId="{AFF49F9F-AD92-46BE-8C3B-8CE5B12030A1}">
      <dsp:nvSpPr>
        <dsp:cNvPr id="0" name=""/>
        <dsp:cNvSpPr/>
      </dsp:nvSpPr>
      <dsp:spPr>
        <a:xfrm>
          <a:off x="4892791" y="303190"/>
          <a:ext cx="2265094" cy="2718113"/>
        </a:xfrm>
        <a:prstGeom prst="rect">
          <a:avLst/>
        </a:prstGeom>
        <a:gradFill rotWithShape="0">
          <a:gsLst>
            <a:gs pos="0">
              <a:schemeClr val="accent5">
                <a:hueOff val="-1123087"/>
                <a:satOff val="-5296"/>
                <a:lumOff val="130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-1123087"/>
                <a:satOff val="-5296"/>
                <a:lumOff val="1307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-1123087"/>
                <a:satOff val="-5296"/>
                <a:lumOff val="1307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1123087"/>
              <a:satOff val="-5296"/>
              <a:lumOff val="130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3741" tIns="0" rIns="223741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/>
            <a:t>Collegiale verwachtingen vormen collectieve norm.</a:t>
          </a:r>
          <a:endParaRPr lang="en-US" sz="1700" kern="1200"/>
        </a:p>
      </dsp:txBody>
      <dsp:txXfrm>
        <a:off x="4892791" y="1390435"/>
        <a:ext cx="2265094" cy="1630867"/>
      </dsp:txXfrm>
    </dsp:sp>
    <dsp:sp modelId="{90EDA367-F73E-4043-BBF6-4A69181CC108}">
      <dsp:nvSpPr>
        <dsp:cNvPr id="0" name=""/>
        <dsp:cNvSpPr/>
      </dsp:nvSpPr>
      <dsp:spPr>
        <a:xfrm>
          <a:off x="4892791" y="303190"/>
          <a:ext cx="2265094" cy="1087245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3741" tIns="165100" rIns="223741" bIns="165100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03</a:t>
          </a:r>
        </a:p>
      </dsp:txBody>
      <dsp:txXfrm>
        <a:off x="4892791" y="303190"/>
        <a:ext cx="2265094" cy="1087245"/>
      </dsp:txXfrm>
    </dsp:sp>
    <dsp:sp modelId="{14C2637D-7993-4E81-AF4A-4EA1469236EE}">
      <dsp:nvSpPr>
        <dsp:cNvPr id="0" name=""/>
        <dsp:cNvSpPr/>
      </dsp:nvSpPr>
      <dsp:spPr>
        <a:xfrm>
          <a:off x="7339093" y="303190"/>
          <a:ext cx="2265094" cy="2718113"/>
        </a:xfrm>
        <a:prstGeom prst="rect">
          <a:avLst/>
        </a:prstGeom>
        <a:gradFill rotWithShape="0">
          <a:gsLst>
            <a:gs pos="0">
              <a:schemeClr val="accent5">
                <a:hueOff val="-1684631"/>
                <a:satOff val="-7944"/>
                <a:lumOff val="196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-1684631"/>
                <a:satOff val="-7944"/>
                <a:lumOff val="196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-1684631"/>
                <a:satOff val="-7944"/>
                <a:lumOff val="196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-1684631"/>
              <a:satOff val="-7944"/>
              <a:lumOff val="196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3741" tIns="0" rIns="223741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kern="1200"/>
            <a:t>Kwaliteit is geen individueel maar een collectief vraagstuk.</a:t>
          </a:r>
          <a:endParaRPr lang="en-US" sz="1700" kern="1200"/>
        </a:p>
      </dsp:txBody>
      <dsp:txXfrm>
        <a:off x="7339093" y="1390435"/>
        <a:ext cx="2265094" cy="1630867"/>
      </dsp:txXfrm>
    </dsp:sp>
    <dsp:sp modelId="{1D5BE603-E3F4-41BE-A137-8CB7AA989A8E}">
      <dsp:nvSpPr>
        <dsp:cNvPr id="0" name=""/>
        <dsp:cNvSpPr/>
      </dsp:nvSpPr>
      <dsp:spPr>
        <a:xfrm>
          <a:off x="7339093" y="303190"/>
          <a:ext cx="2265094" cy="1087245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3741" tIns="165100" rIns="223741" bIns="165100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04</a:t>
          </a:r>
        </a:p>
      </dsp:txBody>
      <dsp:txXfrm>
        <a:off x="7339093" y="303190"/>
        <a:ext cx="2265094" cy="10872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8AD692-2DA9-48F8-AE7D-9E1791E1B561}">
      <dsp:nvSpPr>
        <dsp:cNvPr id="0" name=""/>
        <dsp:cNvSpPr/>
      </dsp:nvSpPr>
      <dsp:spPr>
        <a:xfrm>
          <a:off x="-3900360" y="-598905"/>
          <a:ext cx="4648423" cy="4648423"/>
        </a:xfrm>
        <a:prstGeom prst="blockArc">
          <a:avLst>
            <a:gd name="adj1" fmla="val 18900000"/>
            <a:gd name="adj2" fmla="val 2700000"/>
            <a:gd name="adj3" fmla="val 465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C69D2-82AB-4B2F-99D7-82E1C648B958}">
      <dsp:nvSpPr>
        <dsp:cNvPr id="0" name=""/>
        <dsp:cNvSpPr/>
      </dsp:nvSpPr>
      <dsp:spPr>
        <a:xfrm>
          <a:off x="392038" y="265283"/>
          <a:ext cx="9165737" cy="5308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35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/>
            <a:t>Hoe worden onze verwachtingen zichtbaar in ons dagelijks handelen?</a:t>
          </a:r>
        </a:p>
      </dsp:txBody>
      <dsp:txXfrm>
        <a:off x="392038" y="265283"/>
        <a:ext cx="9165737" cy="530842"/>
      </dsp:txXfrm>
    </dsp:sp>
    <dsp:sp modelId="{C4F731B4-E7AA-4C6E-A212-BDC9A6368D8D}">
      <dsp:nvSpPr>
        <dsp:cNvPr id="0" name=""/>
        <dsp:cNvSpPr/>
      </dsp:nvSpPr>
      <dsp:spPr>
        <a:xfrm>
          <a:off x="60262" y="198927"/>
          <a:ext cx="663552" cy="6635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7EF2FE-EB6C-48EF-8F9A-3A3B61FC3AD9}">
      <dsp:nvSpPr>
        <dsp:cNvPr id="0" name=""/>
        <dsp:cNvSpPr/>
      </dsp:nvSpPr>
      <dsp:spPr>
        <a:xfrm>
          <a:off x="696383" y="1061684"/>
          <a:ext cx="8861393" cy="5308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35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/>
            <a:t>Bij welke leerlingen, groepen of collega’s merken wij dat onze verwachtingen sneller dalen?</a:t>
          </a:r>
        </a:p>
      </dsp:txBody>
      <dsp:txXfrm>
        <a:off x="696383" y="1061684"/>
        <a:ext cx="8861393" cy="530842"/>
      </dsp:txXfrm>
    </dsp:sp>
    <dsp:sp modelId="{CA1707C0-39AB-4C59-AEC3-4A81BC5B8BC4}">
      <dsp:nvSpPr>
        <dsp:cNvPr id="0" name=""/>
        <dsp:cNvSpPr/>
      </dsp:nvSpPr>
      <dsp:spPr>
        <a:xfrm>
          <a:off x="364606" y="995329"/>
          <a:ext cx="663552" cy="6635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C398E3-EAFC-49B4-B6D9-E13B8BFE17D7}">
      <dsp:nvSpPr>
        <dsp:cNvPr id="0" name=""/>
        <dsp:cNvSpPr/>
      </dsp:nvSpPr>
      <dsp:spPr>
        <a:xfrm>
          <a:off x="696383" y="1858086"/>
          <a:ext cx="8861393" cy="5308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35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/>
            <a:t>Hoe reageren wij wanneer ontwikkeling niet zichtbaar wordt?</a:t>
          </a:r>
        </a:p>
      </dsp:txBody>
      <dsp:txXfrm>
        <a:off x="696383" y="1858086"/>
        <a:ext cx="8861393" cy="530842"/>
      </dsp:txXfrm>
    </dsp:sp>
    <dsp:sp modelId="{FCA10EAE-01A6-43E6-9CA3-63BA4BA7A6B7}">
      <dsp:nvSpPr>
        <dsp:cNvPr id="0" name=""/>
        <dsp:cNvSpPr/>
      </dsp:nvSpPr>
      <dsp:spPr>
        <a:xfrm>
          <a:off x="364606" y="1791730"/>
          <a:ext cx="663552" cy="6635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8C4D5B-D00D-4670-9251-DFD9C971E7D4}">
      <dsp:nvSpPr>
        <dsp:cNvPr id="0" name=""/>
        <dsp:cNvSpPr/>
      </dsp:nvSpPr>
      <dsp:spPr>
        <a:xfrm>
          <a:off x="392038" y="2654487"/>
          <a:ext cx="9165737" cy="5308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35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/>
            <a:t>Wat vraagt het van ons om hoge verwachtingen én vertrouwen te blijven combineren?</a:t>
          </a:r>
        </a:p>
      </dsp:txBody>
      <dsp:txXfrm>
        <a:off x="392038" y="2654487"/>
        <a:ext cx="9165737" cy="530842"/>
      </dsp:txXfrm>
    </dsp:sp>
    <dsp:sp modelId="{E81FB70A-AC35-4406-928D-D5D957BA7266}">
      <dsp:nvSpPr>
        <dsp:cNvPr id="0" name=""/>
        <dsp:cNvSpPr/>
      </dsp:nvSpPr>
      <dsp:spPr>
        <a:xfrm>
          <a:off x="60262" y="2588132"/>
          <a:ext cx="663552" cy="6635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9B8EE9-31FB-4CE0-8389-069FDF83FB75}">
      <dsp:nvSpPr>
        <dsp:cNvPr id="0" name=""/>
        <dsp:cNvSpPr/>
      </dsp:nvSpPr>
      <dsp:spPr>
        <a:xfrm>
          <a:off x="1849016" y="9385"/>
          <a:ext cx="3431841" cy="34318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/>
            <a:t>Wat zijn op dit moment </a:t>
          </a:r>
          <a:r>
            <a:rPr lang="nl-NL" sz="2100" b="1" kern="1200"/>
            <a:t>energiegevers?</a:t>
          </a:r>
          <a:endParaRPr lang="en-NL" sz="2100" kern="1200"/>
        </a:p>
      </dsp:txBody>
      <dsp:txXfrm>
        <a:off x="2328238" y="414073"/>
        <a:ext cx="1978719" cy="2622465"/>
      </dsp:txXfrm>
    </dsp:sp>
    <dsp:sp modelId="{B44E9D79-9CBE-4DFC-9EDD-CA5477C5D1E4}">
      <dsp:nvSpPr>
        <dsp:cNvPr id="0" name=""/>
        <dsp:cNvSpPr/>
      </dsp:nvSpPr>
      <dsp:spPr>
        <a:xfrm>
          <a:off x="4322416" y="9385"/>
          <a:ext cx="3431841" cy="34318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/>
            <a:t>Wat zijn op dit moment </a:t>
          </a:r>
          <a:r>
            <a:rPr lang="nl-NL" sz="2100" b="1" kern="1200"/>
            <a:t>energievreters?</a:t>
          </a:r>
          <a:endParaRPr lang="en-NL" sz="2100" kern="1200"/>
        </a:p>
      </dsp:txBody>
      <dsp:txXfrm>
        <a:off x="5296317" y="414073"/>
        <a:ext cx="1978719" cy="26224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44D326-B174-4409-9626-D3607D1D7100}">
      <dsp:nvSpPr>
        <dsp:cNvPr id="0" name=""/>
        <dsp:cNvSpPr/>
      </dsp:nvSpPr>
      <dsp:spPr>
        <a:xfrm>
          <a:off x="0" y="0"/>
          <a:ext cx="8163718" cy="111696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/>
            <a:t>Hoe zou je de cultuur bij jullie op school omschrijven?</a:t>
          </a:r>
          <a:endParaRPr lang="en-US" sz="2500" kern="1200"/>
        </a:p>
      </dsp:txBody>
      <dsp:txXfrm>
        <a:off x="32715" y="32715"/>
        <a:ext cx="6958422" cy="1051538"/>
      </dsp:txXfrm>
    </dsp:sp>
    <dsp:sp modelId="{E2A717F7-9021-480B-AA7C-E07CB87C10B4}">
      <dsp:nvSpPr>
        <dsp:cNvPr id="0" name=""/>
        <dsp:cNvSpPr/>
      </dsp:nvSpPr>
      <dsp:spPr>
        <a:xfrm>
          <a:off x="720328" y="1303129"/>
          <a:ext cx="8163718" cy="111696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225607"/>
            <a:satOff val="-17448"/>
            <a:lumOff val="1641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/>
            <a:t>Is feedback geven en elkaar spreken onderdeel van de cultuur of …?</a:t>
          </a:r>
          <a:endParaRPr lang="en-US" sz="2500" kern="1200"/>
        </a:p>
      </dsp:txBody>
      <dsp:txXfrm>
        <a:off x="753043" y="1335844"/>
        <a:ext cx="6651931" cy="1051538"/>
      </dsp:txXfrm>
    </dsp:sp>
    <dsp:sp modelId="{7EB8DD48-3380-4FCD-ADC9-888204E86242}">
      <dsp:nvSpPr>
        <dsp:cNvPr id="0" name=""/>
        <dsp:cNvSpPr/>
      </dsp:nvSpPr>
      <dsp:spPr>
        <a:xfrm>
          <a:off x="1440656" y="2606258"/>
          <a:ext cx="8163718" cy="1116968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451214"/>
            <a:satOff val="-34896"/>
            <a:lumOff val="328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/>
            <a:t>Wie is er verantwoordelijkheid voor het aanspreken van – en feedback geven aan collega’s?</a:t>
          </a:r>
          <a:endParaRPr lang="en-US" sz="2500" kern="1200"/>
        </a:p>
      </dsp:txBody>
      <dsp:txXfrm>
        <a:off x="1473371" y="2638973"/>
        <a:ext cx="6651931" cy="1051538"/>
      </dsp:txXfrm>
    </dsp:sp>
    <dsp:sp modelId="{BAFADEF5-47AD-4618-BEF2-C1F7E842A8E8}">
      <dsp:nvSpPr>
        <dsp:cNvPr id="0" name=""/>
        <dsp:cNvSpPr/>
      </dsp:nvSpPr>
      <dsp:spPr>
        <a:xfrm>
          <a:off x="7437689" y="847034"/>
          <a:ext cx="726029" cy="72602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7601046" y="847034"/>
        <a:ext cx="399315" cy="546337"/>
      </dsp:txXfrm>
    </dsp:sp>
    <dsp:sp modelId="{CE2CE27E-278D-4F72-B7DD-DC409409C7C4}">
      <dsp:nvSpPr>
        <dsp:cNvPr id="0" name=""/>
        <dsp:cNvSpPr/>
      </dsp:nvSpPr>
      <dsp:spPr>
        <a:xfrm>
          <a:off x="8158017" y="2142717"/>
          <a:ext cx="726029" cy="72602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8321374" y="2142717"/>
        <a:ext cx="399315" cy="5463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6359C4-D82B-421E-9EE2-38945B0C6B99}">
      <dsp:nvSpPr>
        <dsp:cNvPr id="0" name=""/>
        <dsp:cNvSpPr/>
      </dsp:nvSpPr>
      <dsp:spPr>
        <a:xfrm>
          <a:off x="2675983" y="0"/>
          <a:ext cx="3955097" cy="395509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79D5321-1269-4F8F-9EA1-A04E52A9F1E2}">
      <dsp:nvSpPr>
        <dsp:cNvPr id="0" name=""/>
        <dsp:cNvSpPr/>
      </dsp:nvSpPr>
      <dsp:spPr>
        <a:xfrm>
          <a:off x="4653531" y="395895"/>
          <a:ext cx="2570813" cy="5623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Gezamenlijk resultaat</a:t>
          </a:r>
        </a:p>
      </dsp:txBody>
      <dsp:txXfrm>
        <a:off x="4680983" y="423347"/>
        <a:ext cx="2515909" cy="507461"/>
      </dsp:txXfrm>
    </dsp:sp>
    <dsp:sp modelId="{C82014D8-C22D-48A0-9A02-3A881085621B}">
      <dsp:nvSpPr>
        <dsp:cNvPr id="0" name=""/>
        <dsp:cNvSpPr/>
      </dsp:nvSpPr>
      <dsp:spPr>
        <a:xfrm>
          <a:off x="4653531" y="1028556"/>
          <a:ext cx="2570813" cy="5623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Nemen van verantwoordelijkheid</a:t>
          </a:r>
        </a:p>
      </dsp:txBody>
      <dsp:txXfrm>
        <a:off x="4680983" y="1056008"/>
        <a:ext cx="2515909" cy="507461"/>
      </dsp:txXfrm>
    </dsp:sp>
    <dsp:sp modelId="{30D443E2-5311-4801-BC0B-7DF5E8D02540}">
      <dsp:nvSpPr>
        <dsp:cNvPr id="0" name=""/>
        <dsp:cNvSpPr/>
      </dsp:nvSpPr>
      <dsp:spPr>
        <a:xfrm>
          <a:off x="4653531" y="1661217"/>
          <a:ext cx="2570813" cy="5623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Commitment</a:t>
          </a:r>
        </a:p>
      </dsp:txBody>
      <dsp:txXfrm>
        <a:off x="4680983" y="1688669"/>
        <a:ext cx="2515909" cy="507461"/>
      </dsp:txXfrm>
    </dsp:sp>
    <dsp:sp modelId="{BD125CFA-9199-4907-99A8-4BE73CA32677}">
      <dsp:nvSpPr>
        <dsp:cNvPr id="0" name=""/>
        <dsp:cNvSpPr/>
      </dsp:nvSpPr>
      <dsp:spPr>
        <a:xfrm>
          <a:off x="4653531" y="2293879"/>
          <a:ext cx="2570813" cy="5623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Constructieve conflicten</a:t>
          </a:r>
        </a:p>
      </dsp:txBody>
      <dsp:txXfrm>
        <a:off x="4680983" y="2321331"/>
        <a:ext cx="2515909" cy="507461"/>
      </dsp:txXfrm>
    </dsp:sp>
    <dsp:sp modelId="{A4ACC3EA-8C97-4BCB-A284-765AF8ED1888}">
      <dsp:nvSpPr>
        <dsp:cNvPr id="0" name=""/>
        <dsp:cNvSpPr/>
      </dsp:nvSpPr>
      <dsp:spPr>
        <a:xfrm>
          <a:off x="4653531" y="2926540"/>
          <a:ext cx="2570813" cy="56236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Vertrouwen</a:t>
          </a:r>
        </a:p>
      </dsp:txBody>
      <dsp:txXfrm>
        <a:off x="4680983" y="2953992"/>
        <a:ext cx="2515909" cy="5074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85A5B3-59D0-46CB-9ED0-8922012D41A3}">
      <dsp:nvSpPr>
        <dsp:cNvPr id="0" name=""/>
        <dsp:cNvSpPr/>
      </dsp:nvSpPr>
      <dsp:spPr>
        <a:xfrm>
          <a:off x="-4099177" y="-629130"/>
          <a:ext cx="4884603" cy="4884603"/>
        </a:xfrm>
        <a:prstGeom prst="blockArc">
          <a:avLst>
            <a:gd name="adj1" fmla="val 18900000"/>
            <a:gd name="adj2" fmla="val 2700000"/>
            <a:gd name="adj3" fmla="val 442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878D07-BCF0-4B7B-84A5-6F2B81D7F87D}">
      <dsp:nvSpPr>
        <dsp:cNvPr id="0" name=""/>
        <dsp:cNvSpPr/>
      </dsp:nvSpPr>
      <dsp:spPr>
        <a:xfrm>
          <a:off x="344095" y="226573"/>
          <a:ext cx="2631757" cy="4534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91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Status &amp; ego</a:t>
          </a:r>
        </a:p>
      </dsp:txBody>
      <dsp:txXfrm>
        <a:off x="344095" y="226573"/>
        <a:ext cx="2631757" cy="453437"/>
      </dsp:txXfrm>
    </dsp:sp>
    <dsp:sp modelId="{758DCB78-DFED-4E24-8BAC-54AD134D691D}">
      <dsp:nvSpPr>
        <dsp:cNvPr id="0" name=""/>
        <dsp:cNvSpPr/>
      </dsp:nvSpPr>
      <dsp:spPr>
        <a:xfrm>
          <a:off x="60697" y="169894"/>
          <a:ext cx="566797" cy="5667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C25C23-1983-418E-8BED-A0DB43BD0CFA}">
      <dsp:nvSpPr>
        <dsp:cNvPr id="0" name=""/>
        <dsp:cNvSpPr/>
      </dsp:nvSpPr>
      <dsp:spPr>
        <a:xfrm>
          <a:off x="669016" y="906512"/>
          <a:ext cx="2306837" cy="4534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91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Lege standaard</a:t>
          </a:r>
        </a:p>
      </dsp:txBody>
      <dsp:txXfrm>
        <a:off x="669016" y="906512"/>
        <a:ext cx="2306837" cy="453437"/>
      </dsp:txXfrm>
    </dsp:sp>
    <dsp:sp modelId="{3803D006-7341-429D-A9DB-E9C79F93E7D6}">
      <dsp:nvSpPr>
        <dsp:cNvPr id="0" name=""/>
        <dsp:cNvSpPr/>
      </dsp:nvSpPr>
      <dsp:spPr>
        <a:xfrm>
          <a:off x="385617" y="849833"/>
          <a:ext cx="566797" cy="5667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790603-7FAA-47A0-8933-ECEB9E3F993F}">
      <dsp:nvSpPr>
        <dsp:cNvPr id="0" name=""/>
        <dsp:cNvSpPr/>
      </dsp:nvSpPr>
      <dsp:spPr>
        <a:xfrm>
          <a:off x="768740" y="1586452"/>
          <a:ext cx="2207113" cy="4534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91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Onduidelijkheid</a:t>
          </a:r>
        </a:p>
      </dsp:txBody>
      <dsp:txXfrm>
        <a:off x="768740" y="1586452"/>
        <a:ext cx="2207113" cy="453437"/>
      </dsp:txXfrm>
    </dsp:sp>
    <dsp:sp modelId="{6A0BA6A2-254F-4B55-AD5E-DC247DFB1AC0}">
      <dsp:nvSpPr>
        <dsp:cNvPr id="0" name=""/>
        <dsp:cNvSpPr/>
      </dsp:nvSpPr>
      <dsp:spPr>
        <a:xfrm>
          <a:off x="485342" y="1529772"/>
          <a:ext cx="566797" cy="5667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0BAED1-E594-4550-BAE5-769898F7D6F7}">
      <dsp:nvSpPr>
        <dsp:cNvPr id="0" name=""/>
        <dsp:cNvSpPr/>
      </dsp:nvSpPr>
      <dsp:spPr>
        <a:xfrm>
          <a:off x="669016" y="2266391"/>
          <a:ext cx="2306837" cy="4534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91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Kunstmatige harmonie</a:t>
          </a:r>
        </a:p>
      </dsp:txBody>
      <dsp:txXfrm>
        <a:off x="669016" y="2266391"/>
        <a:ext cx="2306837" cy="453437"/>
      </dsp:txXfrm>
    </dsp:sp>
    <dsp:sp modelId="{9C8A35B6-08E9-4D5C-8BFC-C5695E039D5F}">
      <dsp:nvSpPr>
        <dsp:cNvPr id="0" name=""/>
        <dsp:cNvSpPr/>
      </dsp:nvSpPr>
      <dsp:spPr>
        <a:xfrm>
          <a:off x="385617" y="2209711"/>
          <a:ext cx="566797" cy="5667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60E080-6387-447E-B217-C7FDA92F528F}">
      <dsp:nvSpPr>
        <dsp:cNvPr id="0" name=""/>
        <dsp:cNvSpPr/>
      </dsp:nvSpPr>
      <dsp:spPr>
        <a:xfrm>
          <a:off x="344095" y="2946330"/>
          <a:ext cx="2631757" cy="4534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991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Onkwetsbaarheid</a:t>
          </a:r>
        </a:p>
      </dsp:txBody>
      <dsp:txXfrm>
        <a:off x="344095" y="2946330"/>
        <a:ext cx="2631757" cy="453437"/>
      </dsp:txXfrm>
    </dsp:sp>
    <dsp:sp modelId="{0CBFFD86-D75E-4BF2-977E-33E952D063D0}">
      <dsp:nvSpPr>
        <dsp:cNvPr id="0" name=""/>
        <dsp:cNvSpPr/>
      </dsp:nvSpPr>
      <dsp:spPr>
        <a:xfrm>
          <a:off x="60697" y="2889650"/>
          <a:ext cx="566797" cy="5667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C38AAC-74B6-4208-8053-C489F78A3AF0}">
      <dsp:nvSpPr>
        <dsp:cNvPr id="0" name=""/>
        <dsp:cNvSpPr/>
      </dsp:nvSpPr>
      <dsp:spPr>
        <a:xfrm>
          <a:off x="0" y="0"/>
          <a:ext cx="8162783" cy="1552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000" kern="1200" dirty="0"/>
            <a:t>Hoe geef jij invulling aan het versterken van de schoolcultuur?</a:t>
          </a:r>
          <a:endParaRPr lang="en-US" sz="3000" kern="1200" dirty="0"/>
        </a:p>
      </dsp:txBody>
      <dsp:txXfrm>
        <a:off x="45479" y="45479"/>
        <a:ext cx="6557869" cy="1461817"/>
      </dsp:txXfrm>
    </dsp:sp>
    <dsp:sp modelId="{961C8215-D682-401B-BAE1-D7097182EDC8}">
      <dsp:nvSpPr>
        <dsp:cNvPr id="0" name=""/>
        <dsp:cNvSpPr/>
      </dsp:nvSpPr>
      <dsp:spPr>
        <a:xfrm>
          <a:off x="1440491" y="1897837"/>
          <a:ext cx="8162783" cy="1552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000" kern="1200"/>
            <a:t>Schrijf 2 concrete voorbeelden op en deel minimaal 1 daarvan met de collega’s.</a:t>
          </a:r>
          <a:endParaRPr lang="en-US" sz="3000" kern="1200"/>
        </a:p>
      </dsp:txBody>
      <dsp:txXfrm>
        <a:off x="1485970" y="1943316"/>
        <a:ext cx="5622030" cy="1461817"/>
      </dsp:txXfrm>
    </dsp:sp>
    <dsp:sp modelId="{97982E96-969A-4DFD-B65B-45E743EE8F4E}">
      <dsp:nvSpPr>
        <dsp:cNvPr id="0" name=""/>
        <dsp:cNvSpPr/>
      </dsp:nvSpPr>
      <dsp:spPr>
        <a:xfrm>
          <a:off x="7153479" y="1220654"/>
          <a:ext cx="1009304" cy="100930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380572" y="1220654"/>
        <a:ext cx="555118" cy="7595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77C13-9FD0-432E-A235-3B602290E4A9}">
      <dsp:nvSpPr>
        <dsp:cNvPr id="0" name=""/>
        <dsp:cNvSpPr/>
      </dsp:nvSpPr>
      <dsp:spPr>
        <a:xfrm>
          <a:off x="3169364" y="903361"/>
          <a:ext cx="2393458" cy="23934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010303D-31B1-444F-81B9-84EEA0761CA3}">
      <dsp:nvSpPr>
        <dsp:cNvPr id="0" name=""/>
        <dsp:cNvSpPr/>
      </dsp:nvSpPr>
      <dsp:spPr>
        <a:xfrm>
          <a:off x="3249111" y="983155"/>
          <a:ext cx="2233433" cy="2233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Cultures of </a:t>
          </a:r>
          <a:r>
            <a:rPr lang="nl-NL" sz="1800" kern="1200" dirty="0" err="1"/>
            <a:t>Growth</a:t>
          </a:r>
          <a:r>
            <a:rPr lang="nl-NL" sz="1800" kern="1200" dirty="0"/>
            <a:t> (Mary C. Murphy)</a:t>
          </a:r>
          <a:endParaRPr lang="en-NL" sz="1800" kern="1200" dirty="0"/>
        </a:p>
      </dsp:txBody>
      <dsp:txXfrm>
        <a:off x="3568628" y="1302335"/>
        <a:ext cx="1595461" cy="1595475"/>
      </dsp:txXfrm>
    </dsp:sp>
    <dsp:sp modelId="{A2CC606A-511B-45C2-AFF7-7EF52DBBF47B}">
      <dsp:nvSpPr>
        <dsp:cNvPr id="0" name=""/>
        <dsp:cNvSpPr/>
      </dsp:nvSpPr>
      <dsp:spPr>
        <a:xfrm rot="2700000">
          <a:off x="696386" y="903094"/>
          <a:ext cx="2393537" cy="2393537"/>
        </a:xfrm>
        <a:prstGeom prst="teardrop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8ECF0F2-C3D9-479F-8F42-360024DF1F4A}">
      <dsp:nvSpPr>
        <dsp:cNvPr id="0" name=""/>
        <dsp:cNvSpPr/>
      </dsp:nvSpPr>
      <dsp:spPr>
        <a:xfrm>
          <a:off x="776437" y="983155"/>
          <a:ext cx="2233433" cy="2233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Growth Mindset (Carol Dweck)</a:t>
          </a:r>
          <a:endParaRPr lang="en-NL" sz="1800" kern="1200" dirty="0"/>
        </a:p>
      </dsp:txBody>
      <dsp:txXfrm>
        <a:off x="1095423" y="1302335"/>
        <a:ext cx="1595461" cy="159547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24E653-908A-4977-9EF0-6EF840C38590}">
      <dsp:nvSpPr>
        <dsp:cNvPr id="0" name=""/>
        <dsp:cNvSpPr/>
      </dsp:nvSpPr>
      <dsp:spPr>
        <a:xfrm>
          <a:off x="4191362" y="1649"/>
          <a:ext cx="1221650" cy="79407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/>
            <a:t>Grenzen/Kaders </a:t>
          </a:r>
        </a:p>
      </dsp:txBody>
      <dsp:txXfrm>
        <a:off x="4230125" y="40412"/>
        <a:ext cx="1144124" cy="716546"/>
      </dsp:txXfrm>
    </dsp:sp>
    <dsp:sp modelId="{705AE8A2-CBFD-47DA-8822-C1D156544D29}">
      <dsp:nvSpPr>
        <dsp:cNvPr id="0" name=""/>
        <dsp:cNvSpPr/>
      </dsp:nvSpPr>
      <dsp:spPr>
        <a:xfrm>
          <a:off x="3214040" y="398685"/>
          <a:ext cx="3176293" cy="3176293"/>
        </a:xfrm>
        <a:custGeom>
          <a:avLst/>
          <a:gdLst/>
          <a:ahLst/>
          <a:cxnLst/>
          <a:rect l="0" t="0" r="0" b="0"/>
          <a:pathLst>
            <a:path>
              <a:moveTo>
                <a:pt x="2363040" y="201875"/>
              </a:moveTo>
              <a:arcTo wR="1588146" hR="1588146" stAng="17952252" swAng="1213418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EB4018-35E4-4817-8BEF-E113FC5E095E}">
      <dsp:nvSpPr>
        <dsp:cNvPr id="0" name=""/>
        <dsp:cNvSpPr/>
      </dsp:nvSpPr>
      <dsp:spPr>
        <a:xfrm>
          <a:off x="5701779" y="1099031"/>
          <a:ext cx="1221650" cy="79407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/>
            <a:t>Structuur en helderheid</a:t>
          </a:r>
        </a:p>
      </dsp:txBody>
      <dsp:txXfrm>
        <a:off x="5740542" y="1137794"/>
        <a:ext cx="1144124" cy="716546"/>
      </dsp:txXfrm>
    </dsp:sp>
    <dsp:sp modelId="{BE098B1A-5E3D-4CE4-931B-0898A5CE586D}">
      <dsp:nvSpPr>
        <dsp:cNvPr id="0" name=""/>
        <dsp:cNvSpPr/>
      </dsp:nvSpPr>
      <dsp:spPr>
        <a:xfrm>
          <a:off x="3214040" y="398685"/>
          <a:ext cx="3176293" cy="3176293"/>
        </a:xfrm>
        <a:custGeom>
          <a:avLst/>
          <a:gdLst/>
          <a:ahLst/>
          <a:cxnLst/>
          <a:rect l="0" t="0" r="0" b="0"/>
          <a:pathLst>
            <a:path>
              <a:moveTo>
                <a:pt x="3172503" y="1697798"/>
              </a:moveTo>
              <a:arcTo wR="1588146" hR="1588146" stAng="21837544" swAng="1361180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91C4EF-B2F9-4521-8316-FD930EACAC90}">
      <dsp:nvSpPr>
        <dsp:cNvPr id="0" name=""/>
        <dsp:cNvSpPr/>
      </dsp:nvSpPr>
      <dsp:spPr>
        <a:xfrm>
          <a:off x="5124851" y="2874633"/>
          <a:ext cx="1221650" cy="79407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/>
            <a:t>Voorspelbaarheid in handelen</a:t>
          </a:r>
        </a:p>
      </dsp:txBody>
      <dsp:txXfrm>
        <a:off x="5163614" y="2913396"/>
        <a:ext cx="1144124" cy="716546"/>
      </dsp:txXfrm>
    </dsp:sp>
    <dsp:sp modelId="{4B69D80C-116B-4A68-9DB7-8CE8ADB17230}">
      <dsp:nvSpPr>
        <dsp:cNvPr id="0" name=""/>
        <dsp:cNvSpPr/>
      </dsp:nvSpPr>
      <dsp:spPr>
        <a:xfrm>
          <a:off x="3214040" y="398685"/>
          <a:ext cx="3176293" cy="3176293"/>
        </a:xfrm>
        <a:custGeom>
          <a:avLst/>
          <a:gdLst/>
          <a:ahLst/>
          <a:cxnLst/>
          <a:rect l="0" t="0" r="0" b="0"/>
          <a:pathLst>
            <a:path>
              <a:moveTo>
                <a:pt x="1783511" y="3164231"/>
              </a:moveTo>
              <a:arcTo wR="1588146" hR="1588146" stAng="4976035" swAng="847930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173072-5E42-4CE7-8406-361F0FD56671}">
      <dsp:nvSpPr>
        <dsp:cNvPr id="0" name=""/>
        <dsp:cNvSpPr/>
      </dsp:nvSpPr>
      <dsp:spPr>
        <a:xfrm>
          <a:off x="3257873" y="2874633"/>
          <a:ext cx="1221650" cy="79407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/>
            <a:t>Psychologische veiligheid en vertrouwen</a:t>
          </a:r>
        </a:p>
      </dsp:txBody>
      <dsp:txXfrm>
        <a:off x="3296636" y="2913396"/>
        <a:ext cx="1144124" cy="716546"/>
      </dsp:txXfrm>
    </dsp:sp>
    <dsp:sp modelId="{D5DDF215-85BC-474F-9329-0419730BEC5F}">
      <dsp:nvSpPr>
        <dsp:cNvPr id="0" name=""/>
        <dsp:cNvSpPr/>
      </dsp:nvSpPr>
      <dsp:spPr>
        <a:xfrm>
          <a:off x="3214040" y="398685"/>
          <a:ext cx="3176293" cy="3176293"/>
        </a:xfrm>
        <a:custGeom>
          <a:avLst/>
          <a:gdLst/>
          <a:ahLst/>
          <a:cxnLst/>
          <a:rect l="0" t="0" r="0" b="0"/>
          <a:pathLst>
            <a:path>
              <a:moveTo>
                <a:pt x="168662" y="2300378"/>
              </a:moveTo>
              <a:arcTo wR="1588146" hR="1588146" stAng="9201276" swAng="1361180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E478A5-3009-4009-9E87-BD5FC87252FF}">
      <dsp:nvSpPr>
        <dsp:cNvPr id="0" name=""/>
        <dsp:cNvSpPr/>
      </dsp:nvSpPr>
      <dsp:spPr>
        <a:xfrm>
          <a:off x="2680945" y="1099031"/>
          <a:ext cx="1221650" cy="79407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/>
            <a:t>Relationele versterking</a:t>
          </a:r>
        </a:p>
      </dsp:txBody>
      <dsp:txXfrm>
        <a:off x="2719708" y="1137794"/>
        <a:ext cx="1144124" cy="716546"/>
      </dsp:txXfrm>
    </dsp:sp>
    <dsp:sp modelId="{FAC11CCA-9351-4E99-B0D5-50880BD2836A}">
      <dsp:nvSpPr>
        <dsp:cNvPr id="0" name=""/>
        <dsp:cNvSpPr/>
      </dsp:nvSpPr>
      <dsp:spPr>
        <a:xfrm>
          <a:off x="3214040" y="398685"/>
          <a:ext cx="3176293" cy="3176293"/>
        </a:xfrm>
        <a:custGeom>
          <a:avLst/>
          <a:gdLst/>
          <a:ahLst/>
          <a:cxnLst/>
          <a:rect l="0" t="0" r="0" b="0"/>
          <a:pathLst>
            <a:path>
              <a:moveTo>
                <a:pt x="381810" y="555207"/>
              </a:moveTo>
              <a:arcTo wR="1588146" hR="1588146" stAng="13234331" swAng="1213418"/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node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5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#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4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246A7C90-27DD-4A2A-A7BD-02F0B7BD3B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9E73D8B-9A68-4369-A01E-6AA4675A34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332A6-5377-404C-A557-A5B027CCDD3F}" type="datetime1">
              <a:rPr lang="nl-NL" smtClean="0"/>
              <a:t>6-10-2026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9DB2775-BD7F-4A30-8728-D5385672B1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482A9A4-5969-4C43-88FB-30ED1DD9DC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0D9E9-DDE1-48D8-9D1B-39BD3642C7F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3443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noProof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396611-4494-4AE7-A2DF-11151D01EAF8}" type="datetime1">
              <a:rPr lang="nl-NL" smtClean="0"/>
              <a:pPr/>
              <a:t>6-10-2026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 dirty="0"/>
              <a:t>Tekststijlen van het model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0C06C-41F0-4570-9FD3-3649DDB517A7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445234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30C06C-41F0-4570-9FD3-3649DDB517A7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2448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30C06C-41F0-4570-9FD3-3649DDB517A7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450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30C06C-41F0-4570-9FD3-3649DDB517A7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450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45013F1-E90C-4452-8226-C5A2D9891CEA}" type="datetime1">
              <a:rPr lang="nl-NL" noProof="0" smtClean="0"/>
              <a:t>6-10-2026</a:t>
            </a:fld>
            <a:endParaRPr lang="nl-NL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pPr rtl="0"/>
            <a:endParaRPr lang="nl-NL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pPr rtl="0"/>
            <a:fld id="{D57F1E4F-1CFF-5643-939E-217C01CDF565}" type="slidenum">
              <a:rPr lang="nl-NL" noProof="0" smtClean="0"/>
              <a:pPr rtl="0"/>
              <a:t>‹nr.›</a:t>
            </a:fld>
            <a:endParaRPr lang="nl-NL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742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E305963-1382-45CF-B843-4E67C8201130}" type="datetime1">
              <a:rPr lang="nl-NL" noProof="0" smtClean="0"/>
              <a:t>6-10-2026</a:t>
            </a:fld>
            <a:endParaRPr lang="nl-NL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l-NL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nl-NL" noProof="0" smtClean="0"/>
              <a:pPr rtl="0"/>
              <a:t>‹nr.›</a:t>
            </a:fld>
            <a:endParaRPr lang="nl-NL" noProof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73099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B908E4C-4878-4925-98F3-235FC755B4E0}" type="datetime1">
              <a:rPr lang="nl-NL" noProof="0" smtClean="0"/>
              <a:t>6-10-2026</a:t>
            </a:fld>
            <a:endParaRPr lang="nl-NL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l-NL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nl-NL" noProof="0" smtClean="0"/>
              <a:pPr rtl="0"/>
              <a:t>‹nr.›</a:t>
            </a:fld>
            <a:endParaRPr lang="nl-NL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11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12E2D22-9115-473F-9977-4902F29B9912}" type="datetime1">
              <a:rPr lang="nl-NL" noProof="0" smtClean="0"/>
              <a:t>6-10-2026</a:t>
            </a:fld>
            <a:endParaRPr lang="nl-NL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l-NL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nl-NL" noProof="0" smtClean="0"/>
              <a:pPr rtl="0"/>
              <a:t>‹nr.›</a:t>
            </a:fld>
            <a:endParaRPr lang="nl-NL" noProof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918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5EDFA0F-4E1C-47D0-B6E1-2482C2CC8F3F}" type="datetime1">
              <a:rPr lang="nl-NL" noProof="0" smtClean="0"/>
              <a:t>6-10-2026</a:t>
            </a:fld>
            <a:endParaRPr lang="nl-NL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l-NL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nl-NL" noProof="0" smtClean="0"/>
              <a:pPr rtl="0"/>
              <a:t>‹nr.›</a:t>
            </a:fld>
            <a:endParaRPr lang="nl-NL" noProof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742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7410F99-C379-48EF-8BC2-B153172E5CA7}" type="datetime1">
              <a:rPr lang="nl-NL" noProof="0" smtClean="0"/>
              <a:t>6-10-2026</a:t>
            </a:fld>
            <a:endParaRPr lang="nl-NL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l-NL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nl-NL" noProof="0" smtClean="0"/>
              <a:pPr rtl="0"/>
              <a:t>‹nr.›</a:t>
            </a:fld>
            <a:endParaRPr lang="nl-NL" noProof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157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E578AA8-C097-47E8-83F4-33932E00140C}" type="datetime1">
              <a:rPr lang="nl-NL" noProof="0" smtClean="0"/>
              <a:t>6-10-2026</a:t>
            </a:fld>
            <a:endParaRPr lang="nl-NL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l-NL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nl-NL" noProof="0" smtClean="0"/>
              <a:pPr rtl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674670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6887D8C-626B-415B-8415-E7255A4BEEF7}" type="datetime1">
              <a:rPr lang="nl-NL" noProof="0" smtClean="0"/>
              <a:t>6-10-2026</a:t>
            </a:fld>
            <a:endParaRPr lang="nl-NL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l-NL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nl-NL" noProof="0" smtClean="0"/>
              <a:pPr rtl="0"/>
              <a:t>‹nr.›</a:t>
            </a:fld>
            <a:endParaRPr lang="nl-NL" noProof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66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pPr rtl="0"/>
            <a:fld id="{421FC9CF-0EE6-49A1-8317-4C54E49E604B}" type="datetime1">
              <a:rPr lang="nl-NL" noProof="0" smtClean="0"/>
              <a:t>6-10-2026</a:t>
            </a:fld>
            <a:endParaRPr lang="nl-NL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pPr rtl="0"/>
            <a:endParaRPr lang="nl-NL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nl-NL" noProof="0" smtClean="0"/>
              <a:pPr rtl="0"/>
              <a:t>‹nr.›</a:t>
            </a:fld>
            <a:endParaRPr lang="nl-NL" noProof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350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44AADA2-F5B9-4F87-893E-CB730A6FC60B}" type="datetime1">
              <a:rPr lang="nl-NL" noProof="0" smtClean="0"/>
              <a:t>6-10-2026</a:t>
            </a:fld>
            <a:endParaRPr lang="nl-NL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l-NL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nl-NL" noProof="0" smtClean="0"/>
              <a:pPr rtl="0"/>
              <a:t>‹nr.›</a:t>
            </a:fld>
            <a:endParaRPr lang="nl-NL" noProof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49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434EBB6-9665-459A-A8A0-6EB15119346D}" type="datetime1">
              <a:rPr lang="nl-NL" noProof="0" smtClean="0"/>
              <a:t>6-10-2026</a:t>
            </a:fld>
            <a:endParaRPr lang="nl-NL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l-NL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nl-NL" noProof="0" smtClean="0"/>
              <a:pPr rtl="0"/>
              <a:t>‹nr.›</a:t>
            </a:fld>
            <a:endParaRPr lang="nl-NL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3242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E305963-1382-45CF-B843-4E67C8201130}" type="datetime1">
              <a:rPr lang="nl-NL" noProof="0" smtClean="0"/>
              <a:t>6-10-2026</a:t>
            </a:fld>
            <a:endParaRPr lang="nl-NL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nl-NL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rtl="0"/>
            <a:fld id="{D57F1E4F-1CFF-5643-939E-217C01CDF565}" type="slidenum">
              <a:rPr lang="nl-NL" noProof="0" smtClean="0"/>
              <a:pPr rtl="0"/>
              <a:t>‹nr.›</a:t>
            </a:fld>
            <a:endParaRPr lang="nl-NL" noProof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875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6738F172-08B9-4BA5-B753-7D93472C0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900681B-C4FD-40B3-B5BC-C33231614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EAACD67-2FB5-4530-9B74-8D946F1CE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fbeelding 2" descr="Afbeelding met kleding, schoeisel, vrouw, overdekt">
            <a:extLst>
              <a:ext uri="{FF2B5EF4-FFF2-40B4-BE49-F238E27FC236}">
                <a16:creationId xmlns:a16="http://schemas.microsoft.com/office/drawing/2014/main" id="{EDDED74C-C9D9-9F92-A65A-1923D13EEC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187" b="54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196DCED-5DB8-2737-3138-18D6FB52572F}"/>
              </a:ext>
            </a:extLst>
          </p:cNvPr>
          <p:cNvSpPr txBox="1"/>
          <p:nvPr/>
        </p:nvSpPr>
        <p:spPr>
          <a:xfrm>
            <a:off x="5491462" y="4927989"/>
            <a:ext cx="5332454" cy="58477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NL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SCHOOLGELUK</a:t>
            </a:r>
          </a:p>
        </p:txBody>
      </p:sp>
    </p:spTree>
    <p:extLst>
      <p:ext uri="{BB962C8B-B14F-4D97-AF65-F5344CB8AC3E}">
        <p14:creationId xmlns:p14="http://schemas.microsoft.com/office/powerpoint/2010/main" val="1815146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Afbeelding 9" descr="Afbeelding met persoon, Menselijk gezicht, person, kleding&#10;&#10;Automatisch gegenereerde beschrijving">
            <a:extLst>
              <a:ext uri="{FF2B5EF4-FFF2-40B4-BE49-F238E27FC236}">
                <a16:creationId xmlns:a16="http://schemas.microsoft.com/office/drawing/2014/main" id="{88915C6B-4518-7C20-F88F-7EDE4A8DE4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1999" r="-1" b="31749"/>
          <a:stretch>
            <a:fillRect/>
          </a:stretch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77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12301" y="443732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9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6636" y="540921"/>
            <a:ext cx="49739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12192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862BDD-2CA9-4C62-B916-3063EAB58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1" y="1193800"/>
            <a:ext cx="3193050" cy="4699000"/>
          </a:xfrm>
        </p:spPr>
        <p:txBody>
          <a:bodyPr anchor="ctr">
            <a:normAutofit/>
          </a:bodyPr>
          <a:lstStyle/>
          <a:p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Ismail </a:t>
            </a:r>
            <a:r>
              <a:rPr lang="nl-NL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aghzanay</a:t>
            </a:r>
            <a:endParaRPr lang="nl-NL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F5ABEF-43DD-4ACC-8B38-3D70C6341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636" y="1193800"/>
            <a:ext cx="6085091" cy="4699000"/>
          </a:xfrm>
        </p:spPr>
        <p:txBody>
          <a:bodyPr anchor="ctr">
            <a:normAutofit/>
          </a:bodyPr>
          <a:lstStyle/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nl-NL" dirty="0" err="1">
                <a:latin typeface="Arial" panose="020B0604020202020204" pitchFamily="34" charset="0"/>
                <a:cs typeface="Arial" panose="020B0604020202020204" pitchFamily="34" charset="0"/>
              </a:rPr>
              <a:t>Keynote</a:t>
            </a:r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)spreker, Dagvoorzitter &amp; Auteur ‘Het Geheim Van De Leraar’ </a:t>
            </a:r>
          </a:p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Leraar van het Jaar 2018 R’dam &amp; Leraar van het Jaar 2021 NL </a:t>
            </a:r>
          </a:p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Lid Raad van Advies Inspectie v/h Onderwijs</a:t>
            </a:r>
          </a:p>
          <a:p>
            <a:r>
              <a:rPr lang="nl-NL" dirty="0">
                <a:latin typeface="Arial" panose="020B0604020202020204" pitchFamily="34" charset="0"/>
                <a:cs typeface="Arial" panose="020B0604020202020204" pitchFamily="34" charset="0"/>
              </a:rPr>
              <a:t>Programmaleider ImpactSchool (preventief en normstellend programma gericht </a:t>
            </a:r>
            <a:r>
              <a:rPr lang="nl-NL">
                <a:latin typeface="Arial" panose="020B0604020202020204" pitchFamily="34" charset="0"/>
                <a:cs typeface="Arial" panose="020B0604020202020204" pitchFamily="34" charset="0"/>
              </a:rPr>
              <a:t>voor jongeren)</a:t>
            </a: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85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3229" y="6007878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153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EDD029C-464B-ADBD-3F61-AA13F96AF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ENERGIZER</a:t>
            </a:r>
            <a:endParaRPr lang="en-NL" sz="66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04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28AC827-DE41-4D3E-A58A-7459D979E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FAD7B33-B27E-4BD4-BE9C-A3698E433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80324" y="957031"/>
            <a:ext cx="6574529" cy="4943939"/>
            <a:chOff x="7807230" y="2012810"/>
            <a:chExt cx="3251252" cy="345986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1D039DC-5A65-400A-9CD6-F9725D1B6F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C3A47B2-ECD5-4DBE-A76C-FBFBFE127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4197647C-4C56-4F84-ABC7-9E6F3E6783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360" y="1292111"/>
            <a:ext cx="5934456" cy="4279392"/>
          </a:xfrm>
          <a:prstGeom prst="rect">
            <a:avLst/>
          </a:prstGeom>
          <a:solidFill>
            <a:schemeClr val="bg2"/>
          </a:solidFill>
          <a:ln w="3175" cap="sq">
            <a:solidFill>
              <a:schemeClr val="bg1">
                <a:lumMod val="7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F1BE42-E4FE-65F0-97D3-F1468931B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2091" y="1598346"/>
            <a:ext cx="5290143" cy="364237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l-NL" sz="2400" dirty="0"/>
              <a:t>Wat verstaan we onder ‘schoolgeluk’?</a:t>
            </a:r>
          </a:p>
        </p:txBody>
      </p:sp>
    </p:spTree>
    <p:extLst>
      <p:ext uri="{BB962C8B-B14F-4D97-AF65-F5344CB8AC3E}">
        <p14:creationId xmlns:p14="http://schemas.microsoft.com/office/powerpoint/2010/main" val="3278071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36E5D8-E900-EB65-CC34-3497CDBFF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683" y="2572378"/>
            <a:ext cx="2727813" cy="3252225"/>
          </a:xfrm>
        </p:spPr>
        <p:txBody>
          <a:bodyPr>
            <a:normAutofit/>
          </a:bodyPr>
          <a:lstStyle/>
          <a:p>
            <a:pPr algn="ctr"/>
            <a:r>
              <a:rPr lang="nl-NL" sz="3000" dirty="0">
                <a:solidFill>
                  <a:srgbClr val="FFFFFF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Veilige en lerende organisatie</a:t>
            </a:r>
            <a:endParaRPr lang="en-NL" sz="3000" dirty="0">
              <a:solidFill>
                <a:srgbClr val="FFFFFF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0904F87-9FDD-6A09-5F13-404C9E641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606490"/>
            <a:ext cx="6636723" cy="6008913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nl-NL" sz="1800" dirty="0"/>
              <a:t>… durven collega’s en leerlingen risico’s te nemen en hun ideeën te delen.</a:t>
            </a:r>
          </a:p>
          <a:p>
            <a:pPr>
              <a:lnSpc>
                <a:spcPct val="110000"/>
              </a:lnSpc>
            </a:pPr>
            <a:r>
              <a:rPr lang="nl-NL" sz="1800" dirty="0"/>
              <a:t>… durven collega’s en leerlingen fouten te maken.</a:t>
            </a:r>
          </a:p>
          <a:p>
            <a:pPr>
              <a:lnSpc>
                <a:spcPct val="110000"/>
              </a:lnSpc>
            </a:pPr>
            <a:r>
              <a:rPr lang="nl-NL" sz="1800" dirty="0"/>
              <a:t>… durven collega’s en leerlingen elkaar aan te spreken en feedback te geven.</a:t>
            </a:r>
          </a:p>
          <a:p>
            <a:pPr>
              <a:lnSpc>
                <a:spcPct val="110000"/>
              </a:lnSpc>
            </a:pPr>
            <a:r>
              <a:rPr lang="nl-NL" sz="1800" dirty="0"/>
              <a:t>… is er sprake van een collectieve verantwoordelijkheid.</a:t>
            </a:r>
          </a:p>
          <a:p>
            <a:pPr>
              <a:lnSpc>
                <a:spcPct val="110000"/>
              </a:lnSpc>
            </a:pPr>
            <a:r>
              <a:rPr lang="nl-NL" sz="1800" dirty="0"/>
              <a:t>… gaan collega’s voorop in het tonen van voorbeeldgedrag.</a:t>
            </a:r>
          </a:p>
          <a:p>
            <a:pPr>
              <a:lnSpc>
                <a:spcPct val="110000"/>
              </a:lnSpc>
            </a:pPr>
            <a:r>
              <a:rPr lang="nl-NL" sz="1800" dirty="0"/>
              <a:t>… heeft iedereen hoge verwachtingen van elkaar.</a:t>
            </a:r>
          </a:p>
          <a:p>
            <a:pPr>
              <a:lnSpc>
                <a:spcPct val="110000"/>
              </a:lnSpc>
            </a:pPr>
            <a:r>
              <a:rPr lang="nl-NL" sz="1800" dirty="0"/>
              <a:t>… is er sprake van gelijkwaardigheid.</a:t>
            </a:r>
          </a:p>
          <a:p>
            <a:pPr>
              <a:lnSpc>
                <a:spcPct val="110000"/>
              </a:lnSpc>
            </a:pPr>
            <a:r>
              <a:rPr lang="nl-NL" sz="1800" dirty="0"/>
              <a:t>… worden succeservaringen opgedaan en gevierd.</a:t>
            </a:r>
          </a:p>
          <a:p>
            <a:pPr>
              <a:lnSpc>
                <a:spcPct val="110000"/>
              </a:lnSpc>
            </a:pPr>
            <a:r>
              <a:rPr lang="nl-NL" sz="1800" dirty="0"/>
              <a:t>… is er sprake van structuur en duidelijkheid.</a:t>
            </a:r>
            <a:br>
              <a:rPr lang="nl-NL" sz="1800" dirty="0"/>
            </a:br>
            <a:br>
              <a:rPr lang="nl-NL" sz="1800" dirty="0"/>
            </a:br>
            <a:r>
              <a:rPr lang="nl-NL" sz="1800" b="1" dirty="0"/>
              <a:t>* geïnspireerd door het werk van Amy C. </a:t>
            </a:r>
            <a:r>
              <a:rPr lang="nl-NL" sz="1800" b="1" dirty="0" err="1"/>
              <a:t>Edmondson</a:t>
            </a:r>
            <a:r>
              <a:rPr lang="nl-NL" sz="1800" b="1" dirty="0"/>
              <a:t> (expert op het gebied van psychologische veiligheid).</a:t>
            </a: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161732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56FBF9-B025-C630-B4C1-0A6976872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Collective</a:t>
            </a:r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team </a:t>
            </a:r>
            <a:r>
              <a:rPr lang="nl-NL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efficacy</a:t>
            </a:r>
            <a:endParaRPr lang="en-NL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91F566D-310F-5123-3F09-A5492B590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59430"/>
            <a:ext cx="9603275" cy="325638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3200" b="1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nl-NL" sz="3200" b="1" dirty="0">
                <a:sym typeface="Wingdings" panose="05000000000000000000" pitchFamily="2" charset="2"/>
              </a:rPr>
              <a:t>D</a:t>
            </a:r>
            <a:r>
              <a:rPr lang="nl-NL" sz="3200" b="1" dirty="0"/>
              <a:t>e gezamenlijke overtuiging </a:t>
            </a:r>
            <a:r>
              <a:rPr lang="nl-NL" sz="3200" dirty="0"/>
              <a:t>van een schoolteam dat zij </a:t>
            </a:r>
            <a:r>
              <a:rPr lang="nl-NL" sz="3200" b="1" dirty="0"/>
              <a:t>samen</a:t>
            </a:r>
            <a:r>
              <a:rPr lang="nl-NL" sz="3200" dirty="0"/>
              <a:t> een positieve en doorslaggevende invloed hebben op de leerresultaten en de ontwikkeling van </a:t>
            </a:r>
            <a:r>
              <a:rPr lang="nl-NL" sz="3200" b="1" dirty="0"/>
              <a:t>alle leerlingen en elkaar.</a:t>
            </a:r>
          </a:p>
        </p:txBody>
      </p:sp>
    </p:spTree>
    <p:extLst>
      <p:ext uri="{BB962C8B-B14F-4D97-AF65-F5344CB8AC3E}">
        <p14:creationId xmlns:p14="http://schemas.microsoft.com/office/powerpoint/2010/main" val="2594665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054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pic>
        <p:nvPicPr>
          <p:cNvPr id="2053" name="Picture 2056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054" name="Straight Connector 2058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56" name="Rectangle 2060">
            <a:extLst>
              <a:ext uri="{FF2B5EF4-FFF2-40B4-BE49-F238E27FC236}">
                <a16:creationId xmlns:a16="http://schemas.microsoft.com/office/drawing/2014/main" id="{62C9703D-C8F9-44AD-A7C0-C2F3871F8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601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TE">
            <a:extLst>
              <a:ext uri="{FF2B5EF4-FFF2-40B4-BE49-F238E27FC236}">
                <a16:creationId xmlns:a16="http://schemas.microsoft.com/office/drawing/2014/main" id="{F61EDE94-2049-B708-D3A2-81878F4660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23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E43A16-1DE8-DBD4-44BF-729CCD1EB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Toxische cultuur</a:t>
            </a:r>
            <a:endParaRPr lang="en-NL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9AA6504-4C41-FB56-6D13-7E1A549DB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lang="nl-NL" dirty="0"/>
              <a:t>Wantrouwen, angst en wij-zij-denken overheersen</a:t>
            </a:r>
          </a:p>
          <a:p>
            <a:pPr>
              <a:defRPr sz="2000"/>
            </a:pPr>
            <a:r>
              <a:rPr lang="nl-NL" dirty="0"/>
              <a:t>Psychologische onveiligheid, roddels, sabotage, wijzende vingers</a:t>
            </a:r>
          </a:p>
          <a:p>
            <a:pPr>
              <a:defRPr sz="2000"/>
            </a:pPr>
            <a:r>
              <a:rPr lang="nl-NL" dirty="0"/>
              <a:t>Onderstroom bepaalt het dagelijks handelen</a:t>
            </a:r>
          </a:p>
          <a:p>
            <a:pPr>
              <a:defRPr sz="2000"/>
            </a:pPr>
            <a:r>
              <a:rPr lang="nl-NL" dirty="0"/>
              <a:t>Kloof tussen wat we zeggen en wat we doen</a:t>
            </a:r>
          </a:p>
          <a:p>
            <a:pPr>
              <a:defRPr sz="2000"/>
            </a:pPr>
            <a:r>
              <a:rPr lang="nl-NL" dirty="0"/>
              <a:t>Informele leiders</a:t>
            </a:r>
          </a:p>
          <a:p>
            <a:pPr marL="0" indent="0">
              <a:buNone/>
            </a:pP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206691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DFE1D-5BC5-D623-530C-F3A98CE26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Hoe ontstaat een ‘toxische’ cultuur?</a:t>
            </a:r>
            <a:endParaRPr lang="en-NL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EAC0F60-A373-36B5-65F7-6AD04F1D1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 sz="2000"/>
            </a:pPr>
            <a:r>
              <a:rPr lang="nl-NL" dirty="0"/>
              <a:t>Onveilig of inconsequent leiderschap</a:t>
            </a:r>
          </a:p>
          <a:p>
            <a:pPr>
              <a:defRPr sz="2000"/>
            </a:pPr>
            <a:r>
              <a:rPr lang="nl-NL" dirty="0"/>
              <a:t>Geen gezamenlijk doel</a:t>
            </a:r>
          </a:p>
          <a:p>
            <a:pPr>
              <a:defRPr sz="2000"/>
            </a:pPr>
            <a:r>
              <a:rPr lang="nl-NL" dirty="0"/>
              <a:t>Onverwerkt oud zeer (fusies, conflicten)</a:t>
            </a:r>
          </a:p>
          <a:p>
            <a:pPr>
              <a:defRPr sz="2000"/>
            </a:pPr>
            <a:r>
              <a:rPr lang="nl-NL" dirty="0"/>
              <a:t>Spanningen blijven onbesproken → onderstroom groeit</a:t>
            </a:r>
          </a:p>
          <a:p>
            <a:pPr>
              <a:defRPr sz="2000"/>
            </a:pPr>
            <a:r>
              <a:rPr lang="nl-NL" dirty="0"/>
              <a:t>Faalangstcultuur: mensen spelen op veilig</a:t>
            </a:r>
          </a:p>
          <a:p>
            <a:pPr>
              <a:defRPr sz="2000"/>
            </a:pPr>
            <a:r>
              <a:rPr lang="nl-NL" dirty="0"/>
              <a:t>Gebrek aan waardering en respect</a:t>
            </a:r>
          </a:p>
          <a:p>
            <a:pPr>
              <a:defRPr sz="2000"/>
            </a:pPr>
            <a:r>
              <a:rPr lang="nl-NL" dirty="0"/>
              <a:t>Communicatieve armoede</a:t>
            </a:r>
          </a:p>
          <a:p>
            <a:pPr>
              <a:defRPr sz="2000"/>
            </a:pPr>
            <a:r>
              <a:rPr lang="nl-NL" dirty="0" err="1"/>
              <a:t>Cycle</a:t>
            </a:r>
            <a:r>
              <a:rPr lang="nl-NL" dirty="0"/>
              <a:t> of </a:t>
            </a:r>
            <a:r>
              <a:rPr lang="nl-NL" dirty="0" err="1"/>
              <a:t>blame</a:t>
            </a:r>
            <a:endParaRPr lang="nl-NL" dirty="0"/>
          </a:p>
          <a:p>
            <a:pPr>
              <a:defRPr sz="2000"/>
            </a:pPr>
            <a:r>
              <a:rPr lang="nl-NL" dirty="0"/>
              <a:t>Onbewuste vooroordelen</a:t>
            </a:r>
          </a:p>
          <a:p>
            <a:pPr>
              <a:defRPr sz="2000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18029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E74EE4-FD2E-7BC3-2308-8E82D5283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lang="nl-NL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Self-efficacy</a:t>
            </a:r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&amp; </a:t>
            </a:r>
            <a:r>
              <a:rPr lang="nl-NL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collective</a:t>
            </a:r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team </a:t>
            </a:r>
            <a:r>
              <a:rPr lang="nl-NL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efficacy</a:t>
            </a:r>
            <a:endParaRPr lang="nl-NL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A9AC11DB-BF6E-863C-5F26-5C5B2E790B8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93812" y="2181814"/>
          <a:ext cx="9604375" cy="332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27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56FBF9-B025-C630-B4C1-0A6976872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cultuur van hoge verwachtingen </a:t>
            </a:r>
            <a:endParaRPr lang="en-NL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91F566D-310F-5123-3F09-A5492B590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0850" y="2425959"/>
            <a:ext cx="8789436" cy="31070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2800" dirty="0"/>
              <a:t>“Een cultuur waarin hoge verwachtingen zichtbaar zijn in </a:t>
            </a:r>
            <a:r>
              <a:rPr lang="nl-NL" sz="2800" b="1" dirty="0"/>
              <a:t>het denken, spreken </a:t>
            </a:r>
            <a:r>
              <a:rPr lang="nl-NL" sz="2800" dirty="0"/>
              <a:t>en </a:t>
            </a:r>
            <a:r>
              <a:rPr lang="nl-NL" sz="2800" b="1" dirty="0"/>
              <a:t>handelen</a:t>
            </a:r>
            <a:r>
              <a:rPr lang="nl-NL" sz="2800" dirty="0"/>
              <a:t> van </a:t>
            </a:r>
            <a:r>
              <a:rPr lang="nl-NL" sz="2800" b="1" dirty="0"/>
              <a:t>iedereen</a:t>
            </a:r>
            <a:r>
              <a:rPr lang="nl-NL" sz="2800" dirty="0"/>
              <a:t> binnen het collectief, gericht op de ontwikkeling van ieder individu en het realiseren van een </a:t>
            </a:r>
            <a:r>
              <a:rPr lang="nl-NL" sz="2800" b="1" dirty="0"/>
              <a:t>gezamenlijk hoger doel.</a:t>
            </a:r>
            <a:r>
              <a:rPr lang="nl-NL" sz="2800" dirty="0"/>
              <a:t>”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710414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7DC670-3E6B-88D2-D15D-6FE94E646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Pygmalion</a:t>
            </a:r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effect</a:t>
            </a:r>
            <a:endParaRPr lang="en-NL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35BCDE-16A6-95E7-E12E-A0E7F3110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Tx/>
              <a:buChar char="-"/>
            </a:pPr>
            <a:r>
              <a:rPr lang="nl-NL" sz="2400" b="1" dirty="0"/>
              <a:t>Griekse mythe (</a:t>
            </a:r>
            <a:r>
              <a:rPr lang="nl-NL" sz="2400" b="1" dirty="0" err="1"/>
              <a:t>Galatea</a:t>
            </a:r>
            <a:r>
              <a:rPr lang="nl-NL" sz="2400" b="1" dirty="0"/>
              <a:t> </a:t>
            </a:r>
            <a:r>
              <a:rPr lang="nl-NL" sz="2400" b="1" dirty="0">
                <a:sym typeface="Wingdings" panose="05000000000000000000" pitchFamily="2" charset="2"/>
              </a:rPr>
              <a:t> </a:t>
            </a:r>
            <a:r>
              <a:rPr lang="nl-NL" sz="2400" b="1" dirty="0" err="1">
                <a:sym typeface="Wingdings" panose="05000000000000000000" pitchFamily="2" charset="2"/>
              </a:rPr>
              <a:t>Afrodite</a:t>
            </a:r>
            <a:r>
              <a:rPr lang="nl-NL" sz="2400" b="1" dirty="0">
                <a:sym typeface="Wingdings" panose="05000000000000000000" pitchFamily="2" charset="2"/>
              </a:rPr>
              <a:t>, godin van de liefde)</a:t>
            </a:r>
            <a:endParaRPr lang="nl-NL" sz="2400" b="1" dirty="0"/>
          </a:p>
          <a:p>
            <a:pPr>
              <a:buFontTx/>
              <a:buChar char="-"/>
            </a:pPr>
            <a:r>
              <a:rPr lang="nl-NL" sz="2400" b="1" dirty="0"/>
              <a:t>‘van bloemenmeisje naar dame uit de hogere klasse…’’</a:t>
            </a:r>
          </a:p>
          <a:p>
            <a:pPr>
              <a:buFontTx/>
              <a:buChar char="-"/>
            </a:pPr>
            <a:endParaRPr lang="nl-NL" sz="2400" b="1" dirty="0"/>
          </a:p>
          <a:p>
            <a:pPr>
              <a:buFontTx/>
              <a:buChar char="-"/>
            </a:pPr>
            <a:r>
              <a:rPr lang="nl-NL" sz="2400" b="1" dirty="0"/>
              <a:t>Onderwijswetenschappers Robert Rosenthal en </a:t>
            </a:r>
            <a:r>
              <a:rPr lang="nl-NL" sz="2400" b="1" dirty="0" err="1"/>
              <a:t>Leonore</a:t>
            </a:r>
            <a:r>
              <a:rPr lang="nl-NL" sz="2400" b="1" dirty="0"/>
              <a:t> Jacobsen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l-NL" sz="2400" dirty="0">
                <a:sym typeface="Wingdings" panose="05000000000000000000" pitchFamily="2" charset="2"/>
              </a:rPr>
              <a:t> Ratten experiment (1963)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l-NL" sz="2400" b="1" dirty="0"/>
              <a:t> </a:t>
            </a:r>
            <a:r>
              <a:rPr lang="nl-NL" sz="2400" dirty="0"/>
              <a:t>Basisschool (1968)</a:t>
            </a:r>
          </a:p>
        </p:txBody>
      </p:sp>
    </p:spTree>
    <p:extLst>
      <p:ext uri="{BB962C8B-B14F-4D97-AF65-F5344CB8AC3E}">
        <p14:creationId xmlns:p14="http://schemas.microsoft.com/office/powerpoint/2010/main" val="251879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11F52F-788C-6A49-46A8-6FF38912D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reflectie</a:t>
            </a:r>
            <a:endParaRPr lang="en-NL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DB4D1055-4AC9-6948-7A8F-F2EFAB1785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027974"/>
              </p:ext>
            </p:extLst>
          </p:nvPr>
        </p:nvGraphicFramePr>
        <p:xfrm>
          <a:off x="1451579" y="2015732"/>
          <a:ext cx="9603275" cy="345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9849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E80363-5199-1652-576A-09F6D38CC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Spiegeltje, spiegeltje…</a:t>
            </a:r>
            <a:endParaRPr lang="nl-NL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F444DA-13D4-482B-566D-E55D4DB0E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l-NL" sz="2400" dirty="0"/>
              <a:t>‘’Het denken dat jij geen onbewuste vooroordelen hebt, is gevaarlijk.’’ (Daniël Wigboldus)</a:t>
            </a:r>
            <a:endParaRPr lang="en-US" sz="2400" dirty="0"/>
          </a:p>
          <a:p>
            <a:pPr algn="ctr"/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3049683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Roos">
            <a:extLst>
              <a:ext uri="{FF2B5EF4-FFF2-40B4-BE49-F238E27FC236}">
                <a16:creationId xmlns:a16="http://schemas.microsoft.com/office/drawing/2014/main" id="{33A2D23C-C5A4-D3B0-691D-3ED25FD546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11846" y="2643753"/>
            <a:ext cx="2194574" cy="2194574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60A949-3808-374E-24B3-8A04783D1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303" y="2770239"/>
            <a:ext cx="4309995" cy="1317523"/>
          </a:xfrm>
        </p:spPr>
        <p:txBody>
          <a:bodyPr>
            <a:normAutofit fontScale="92500" lnSpcReduction="10000"/>
          </a:bodyPr>
          <a:lstStyle/>
          <a:p>
            <a:pPr algn="ctr"/>
            <a:endParaRPr lang="nl-NL" sz="2400" dirty="0"/>
          </a:p>
          <a:p>
            <a:pPr algn="ctr"/>
            <a:r>
              <a:rPr lang="nl-NL" sz="2400" dirty="0"/>
              <a:t>Wat is </a:t>
            </a:r>
            <a:r>
              <a:rPr lang="nl-NL" sz="2400" b="1" dirty="0"/>
              <a:t>de bedoeling/het hoger doel</a:t>
            </a:r>
            <a:r>
              <a:rPr lang="nl-NL" sz="2400" dirty="0"/>
              <a:t> van ons werk?</a:t>
            </a:r>
          </a:p>
        </p:txBody>
      </p:sp>
    </p:spTree>
    <p:extLst>
      <p:ext uri="{BB962C8B-B14F-4D97-AF65-F5344CB8AC3E}">
        <p14:creationId xmlns:p14="http://schemas.microsoft.com/office/powerpoint/2010/main" val="4257104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45F9A7-68BD-CB95-F717-407BBFE05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de bedoeling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053856-F8CA-26D7-12E2-B71FD4AA8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l-NL" dirty="0"/>
              <a:t>‘’Uiteindelijk wil iedereen zich verbonden voelen met anderen en tot een groep behoren.’’ (psychologen Mark </a:t>
            </a:r>
            <a:r>
              <a:rPr lang="nl-NL" dirty="0" err="1"/>
              <a:t>Leary</a:t>
            </a:r>
            <a:r>
              <a:rPr lang="nl-NL" dirty="0"/>
              <a:t> en Roy </a:t>
            </a:r>
            <a:r>
              <a:rPr lang="nl-NL" dirty="0" err="1"/>
              <a:t>Baumeister</a:t>
            </a:r>
            <a:r>
              <a:rPr lang="nl-NL" dirty="0"/>
              <a:t>)</a:t>
            </a:r>
          </a:p>
          <a:p>
            <a:r>
              <a:rPr lang="nl-NL" dirty="0"/>
              <a:t>‘’Je bent altijd iemand voor iemand…’’ </a:t>
            </a:r>
          </a:p>
          <a:p>
            <a:r>
              <a:rPr lang="nl-NL" dirty="0"/>
              <a:t>‘’Eerst geloven, dan ga je vanzelf zien…’’ </a:t>
            </a:r>
          </a:p>
          <a:p>
            <a:r>
              <a:rPr lang="nl-NL" dirty="0"/>
              <a:t>We begeleiden richting volwassenheid…</a:t>
            </a:r>
          </a:p>
          <a:p>
            <a:r>
              <a:rPr lang="nl-NL" dirty="0"/>
              <a:t>We komen onze afspraken na, begrenzen en blijven in verbinding</a:t>
            </a:r>
          </a:p>
          <a:p>
            <a:pPr marL="0" indent="0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b="1" i="1" dirty="0"/>
              <a:t>Inspireer (voorbeeldgedrag), investeer (sense of </a:t>
            </a:r>
            <a:r>
              <a:rPr lang="nl-NL" b="1" i="1" dirty="0" err="1"/>
              <a:t>belonging</a:t>
            </a:r>
            <a:r>
              <a:rPr lang="nl-NL" b="1" i="1" dirty="0"/>
              <a:t>), complimenteer (succeservaringen) en reflecteer (feedback).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2719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C84C38-445F-F7A7-6118-06E445700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594" y="2164702"/>
            <a:ext cx="6034827" cy="23419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Schoolgeluk gebeurt niet vanzelf, maar door wat we doen.</a:t>
            </a:r>
          </a:p>
        </p:txBody>
      </p:sp>
    </p:spTree>
    <p:extLst>
      <p:ext uri="{BB962C8B-B14F-4D97-AF65-F5344CB8AC3E}">
        <p14:creationId xmlns:p14="http://schemas.microsoft.com/office/powerpoint/2010/main" val="726088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tekst, schermopname, Lettertype, ontwerp&#10;&#10;Door AI gegenereerde inhoud is mogelijk onjuist.">
            <a:extLst>
              <a:ext uri="{FF2B5EF4-FFF2-40B4-BE49-F238E27FC236}">
                <a16:creationId xmlns:a16="http://schemas.microsoft.com/office/drawing/2014/main" id="{AF9FAE9F-8B12-D856-F13F-8529C8513E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958" b="677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26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510DE6-EE17-0253-8042-97FE3B9E7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Bespreek met elkaar het volgende:</a:t>
            </a:r>
            <a:endParaRPr lang="en-NL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344913A0-A7B8-0852-D16E-44DD1AF17B7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94363" y="2015732"/>
          <a:ext cx="9603275" cy="345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7262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A763C2-DEBB-1CFC-FDA9-21449ECD4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Feedback &amp; aanspreken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1853754"/>
            <a:ext cx="960327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7947DB1D-72F9-6035-1F82-3001FC15A5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611366"/>
              </p:ext>
            </p:extLst>
          </p:nvPr>
        </p:nvGraphicFramePr>
        <p:xfrm>
          <a:off x="1450975" y="2331497"/>
          <a:ext cx="9604375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2130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3E26A1-EDD5-4A87-8533-D2E78CF6C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245" y="447039"/>
            <a:ext cx="10137510" cy="887205"/>
          </a:xfrm>
        </p:spPr>
        <p:txBody>
          <a:bodyPr>
            <a:normAutofit/>
          </a:bodyPr>
          <a:lstStyle/>
          <a:p>
            <a:pPr algn="ctr"/>
            <a:r>
              <a:rPr lang="nl-NL" sz="32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de </a:t>
            </a:r>
            <a:r>
              <a:rPr lang="nl-NL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piramide van </a:t>
            </a:r>
            <a:r>
              <a:rPr lang="nl-NL" b="1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lencioni</a:t>
            </a:r>
            <a:endParaRPr lang="nl-NL" sz="3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aphicFrame>
        <p:nvGraphicFramePr>
          <p:cNvPr id="10" name="Tijdelijke aanduiding voor inhoud 3">
            <a:extLst>
              <a:ext uri="{FF2B5EF4-FFF2-40B4-BE49-F238E27FC236}">
                <a16:creationId xmlns:a16="http://schemas.microsoft.com/office/drawing/2014/main" id="{5C52E15E-52B2-6811-7FCA-401A6031C8A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02640" y="1920240"/>
          <a:ext cx="9900328" cy="3955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C0AC2EE-A7D2-439B-876E-8E8C37A521C1}"/>
              </a:ext>
            </a:extLst>
          </p:cNvPr>
          <p:cNvGraphicFramePr/>
          <p:nvPr/>
        </p:nvGraphicFramePr>
        <p:xfrm>
          <a:off x="8619232" y="2079249"/>
          <a:ext cx="3024128" cy="3626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19786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Donuts met poedersuiker en vulling">
            <a:extLst>
              <a:ext uri="{FF2B5EF4-FFF2-40B4-BE49-F238E27FC236}">
                <a16:creationId xmlns:a16="http://schemas.microsoft.com/office/drawing/2014/main" id="{8347D2F8-46EE-DC17-22F8-330A8759FB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377" r="-1" b="5351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497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C05346-A09A-AFEB-D090-F3D9EA9F3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Samen…</a:t>
            </a:r>
            <a:endParaRPr lang="en-NL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C1DB4B77-1DCA-6794-1E20-9116B962338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1579" y="2015732"/>
          <a:ext cx="9603275" cy="345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074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2020D-70C5-A294-9FB8-CFD0010B0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684" y="804520"/>
            <a:ext cx="7202456" cy="1049235"/>
          </a:xfrm>
        </p:spPr>
        <p:txBody>
          <a:bodyPr vert="horz" lIns="91440" tIns="45720" rIns="91440" bIns="0" rtlCol="0" anchor="t">
            <a:normAutofit/>
          </a:bodyPr>
          <a:lstStyle/>
          <a:p>
            <a:pPr algn="ctr"/>
            <a:r>
              <a:rPr lang="en-US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Mindset shift</a:t>
            </a:r>
            <a:br>
              <a:rPr lang="en-US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n-US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</a:t>
            </a:r>
            <a:r>
              <a:rPr lang="en-US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individueel</a:t>
            </a:r>
            <a:r>
              <a:rPr lang="en-US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US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Wingdings" panose="05000000000000000000" pitchFamily="2" charset="2"/>
              </a:rPr>
              <a:t> </a:t>
            </a:r>
            <a:r>
              <a:rPr lang="en-US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Wingdings" panose="05000000000000000000" pitchFamily="2" charset="2"/>
              </a:rPr>
              <a:t>collectief</a:t>
            </a:r>
            <a:r>
              <a:rPr lang="en-US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Wingdings" panose="05000000000000000000" pitchFamily="2" charset="2"/>
              </a:rPr>
              <a:t>)</a:t>
            </a:r>
            <a:endParaRPr lang="en-US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Graphic 6" descr="Brain in head">
            <a:extLst>
              <a:ext uri="{FF2B5EF4-FFF2-40B4-BE49-F238E27FC236}">
                <a16:creationId xmlns:a16="http://schemas.microsoft.com/office/drawing/2014/main" id="{A056F868-BD1D-5C7B-6269-BB35722EDF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68295" y="2428272"/>
            <a:ext cx="2625536" cy="2625536"/>
          </a:xfrm>
          <a:prstGeom prst="rect">
            <a:avLst/>
          </a:prstGeom>
        </p:spPr>
      </p:pic>
      <p:graphicFrame>
        <p:nvGraphicFramePr>
          <p:cNvPr id="5" name="Tijdelijke aanduiding voor inhoud 4">
            <a:extLst>
              <a:ext uri="{FF2B5EF4-FFF2-40B4-BE49-F238E27FC236}">
                <a16:creationId xmlns:a16="http://schemas.microsoft.com/office/drawing/2014/main" id="{DC50D7FD-F1B2-49F0-15AE-84499F3EEF5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33601" y="1853754"/>
          <a:ext cx="5763491" cy="4199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40366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109CF4-F8BD-BDB0-BF99-0809475B6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Cultures of </a:t>
            </a:r>
            <a:r>
              <a:rPr lang="nl-NL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growth</a:t>
            </a:r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(Mary c. Murphy)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29096A-6F51-B384-48CB-490F0639E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6195784" cy="3450613"/>
          </a:xfrm>
        </p:spPr>
        <p:txBody>
          <a:bodyPr>
            <a:normAutofit/>
          </a:bodyPr>
          <a:lstStyle/>
          <a:p>
            <a:r>
              <a:rPr lang="nl-NL" dirty="0"/>
              <a:t>Geloof in ontwikkeling van talent via inspanning, feedback, leren en samenwerking.</a:t>
            </a:r>
          </a:p>
          <a:p>
            <a:r>
              <a:rPr lang="nl-NL" dirty="0"/>
              <a:t>Stimuleert leren, experimenteren, innovatie, risico-nemen en veerkracht.</a:t>
            </a:r>
          </a:p>
          <a:p>
            <a:r>
              <a:rPr lang="nl-NL" dirty="0"/>
              <a:t>Bevordert inclusie, vertrouwen en psychologische veiligheid.</a:t>
            </a:r>
          </a:p>
          <a:p>
            <a:r>
              <a:rPr lang="nl-NL" dirty="0"/>
              <a:t>Betrekt mensen op alle niveaus bij echte vooruitgang.</a:t>
            </a:r>
          </a:p>
        </p:txBody>
      </p:sp>
      <p:pic>
        <p:nvPicPr>
          <p:cNvPr id="7" name="Graphic 6" descr="Social Network">
            <a:extLst>
              <a:ext uri="{FF2B5EF4-FFF2-40B4-BE49-F238E27FC236}">
                <a16:creationId xmlns:a16="http://schemas.microsoft.com/office/drawing/2014/main" id="{4FA67DFA-6437-59A6-AA74-28DB22966D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28756" y="2277991"/>
            <a:ext cx="2926098" cy="292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943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8634DE-6857-600B-82B4-BD32314D2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pPr algn="ctr"/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Verwachtingen expliciteren</a:t>
            </a: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8CA0594B-EB2C-8774-51E6-1A148FA89B0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0975" y="2331497"/>
          <a:ext cx="9604375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1789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1FA477-D144-2630-03FA-F81501CA0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Impact matrix</a:t>
            </a:r>
            <a:endParaRPr lang="en-NL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6C9B0CB-6BB4-AAFD-354D-874DB1BB0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1853754"/>
            <a:ext cx="9603275" cy="4023271"/>
          </a:xfrm>
        </p:spPr>
        <p:txBody>
          <a:bodyPr>
            <a:normAutofit/>
          </a:bodyPr>
          <a:lstStyle/>
          <a:p>
            <a:pPr algn="ctr"/>
            <a:endParaRPr lang="nl-NL" sz="2800" i="1" dirty="0"/>
          </a:p>
          <a:p>
            <a:pPr algn="ctr"/>
            <a:endParaRPr lang="nl-NL" sz="2800" i="1" dirty="0"/>
          </a:p>
          <a:p>
            <a:pPr marL="0" indent="0" algn="ctr">
              <a:buNone/>
            </a:pPr>
            <a:r>
              <a:rPr lang="nl-NL" sz="2800" i="1" dirty="0"/>
              <a:t>Wat hebben </a:t>
            </a:r>
            <a:r>
              <a:rPr lang="nl-NL" sz="2800" b="1" i="1" dirty="0"/>
              <a:t>wij </a:t>
            </a:r>
            <a:r>
              <a:rPr lang="nl-NL" sz="2800" i="1" dirty="0"/>
              <a:t>nodig om een cultuur van </a:t>
            </a:r>
            <a:r>
              <a:rPr lang="nl-NL" sz="2800" b="1" i="1" dirty="0"/>
              <a:t>hoge verwachtingen </a:t>
            </a:r>
            <a:r>
              <a:rPr lang="nl-NL" sz="2800" i="1" dirty="0"/>
              <a:t>en </a:t>
            </a:r>
            <a:r>
              <a:rPr lang="nl-NL" sz="2800" b="1" i="1" dirty="0"/>
              <a:t>sterke verbondenheid </a:t>
            </a:r>
            <a:r>
              <a:rPr lang="nl-NL" sz="2800" i="1" dirty="0"/>
              <a:t>te realiseren?</a:t>
            </a:r>
          </a:p>
        </p:txBody>
      </p:sp>
    </p:spTree>
    <p:extLst>
      <p:ext uri="{BB962C8B-B14F-4D97-AF65-F5344CB8AC3E}">
        <p14:creationId xmlns:p14="http://schemas.microsoft.com/office/powerpoint/2010/main" val="23570703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8" name="Straight Connector 12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Rectangle 14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1278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The Action Priority Matrix: Making the Most of Your Opportunities ...">
            <a:extLst>
              <a:ext uri="{FF2B5EF4-FFF2-40B4-BE49-F238E27FC236}">
                <a16:creationId xmlns:a16="http://schemas.microsoft.com/office/drawing/2014/main" id="{4E11B806-BB8A-6ACF-DED3-F7B04C72D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76452" y="643467"/>
            <a:ext cx="6039095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376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3E32AC-8C45-C12A-62BC-361C73402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Werkvorm 1: taalonderzoek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AC36E61-90A9-F41E-BDE1-CEBF9623F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685" y="2133601"/>
            <a:ext cx="7278567" cy="346095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nl-NL" b="1" dirty="0"/>
              <a:t>Hoe spreken wij over leerlingen, gedrag en elkaar?</a:t>
            </a:r>
          </a:p>
          <a:p>
            <a:pPr marL="0" indent="0">
              <a:buNone/>
            </a:pPr>
            <a:endParaRPr lang="nl-NL" b="1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nl-NL" dirty="0">
                <a:sym typeface="Wingdings" panose="05000000000000000000" pitchFamily="2" charset="2"/>
              </a:rPr>
              <a:t>1 week, </a:t>
            </a:r>
            <a:r>
              <a:rPr lang="nl-NL" b="1" dirty="0">
                <a:sym typeface="Wingdings" panose="05000000000000000000" pitchFamily="2" charset="2"/>
              </a:rPr>
              <a:t>zonder oordeel</a:t>
            </a:r>
            <a:r>
              <a:rPr lang="nl-NL" dirty="0">
                <a:sym typeface="Wingdings" panose="05000000000000000000" pitchFamily="2" charset="2"/>
              </a:rPr>
              <a:t>, uitspraken verzamelen en hierna </a:t>
            </a:r>
            <a:r>
              <a:rPr lang="nl-NL" b="1" dirty="0">
                <a:sym typeface="Wingdings" panose="05000000000000000000" pitchFamily="2" charset="2"/>
              </a:rPr>
              <a:t>categoriseren:</a:t>
            </a:r>
          </a:p>
          <a:p>
            <a:pPr marL="342900" indent="-342900">
              <a:buAutoNum type="arabicPeriod"/>
            </a:pPr>
            <a:r>
              <a:rPr lang="nl-NL" i="1" dirty="0" err="1">
                <a:sym typeface="Wingdings" panose="05000000000000000000" pitchFamily="2" charset="2"/>
              </a:rPr>
              <a:t>Growth</a:t>
            </a:r>
            <a:r>
              <a:rPr lang="nl-NL" i="1" dirty="0">
                <a:sym typeface="Wingdings" panose="05000000000000000000" pitchFamily="2" charset="2"/>
              </a:rPr>
              <a:t> taal;</a:t>
            </a:r>
          </a:p>
          <a:p>
            <a:pPr marL="342900" indent="-342900">
              <a:buAutoNum type="arabicPeriod"/>
            </a:pPr>
            <a:r>
              <a:rPr lang="nl-NL" i="1" dirty="0" err="1">
                <a:sym typeface="Wingdings" panose="05000000000000000000" pitchFamily="2" charset="2"/>
              </a:rPr>
              <a:t>Fixed</a:t>
            </a:r>
            <a:r>
              <a:rPr lang="nl-NL" i="1" dirty="0">
                <a:sym typeface="Wingdings" panose="05000000000000000000" pitchFamily="2" charset="2"/>
              </a:rPr>
              <a:t> taal.</a:t>
            </a:r>
          </a:p>
          <a:p>
            <a:pPr marL="0" indent="0">
              <a:buNone/>
            </a:pPr>
            <a:endParaRPr lang="nl-NL" b="1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nl-NL" b="1" dirty="0">
                <a:sym typeface="Wingdings" panose="05000000000000000000" pitchFamily="2" charset="2"/>
              </a:rPr>
              <a:t> Welke werkelijkheid creëren wij met onze taal?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202986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0029A-57F4-3EF3-A44E-9CC217E80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45A5C3-61BF-9B2F-12AB-41CBFF20A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Werkvorm 2: leerlingen feedback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8ADDA1C-672B-99E3-F810-86063E244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685" y="2133601"/>
            <a:ext cx="7278567" cy="34609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b="1" dirty="0"/>
              <a:t>In hoeverre betrekken wij onze leerlingen bij de kwaliteit van onze lessen?</a:t>
            </a:r>
          </a:p>
          <a:p>
            <a:pPr marL="0" indent="0">
              <a:buNone/>
            </a:pPr>
            <a:endParaRPr lang="nl-NL" b="1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nl-NL" dirty="0">
                <a:sym typeface="Wingdings" panose="05000000000000000000" pitchFamily="2" charset="2"/>
              </a:rPr>
              <a:t> Kies een aantal leerlingen uit en vraag hen jouw lessen te observeren en achteraf van feedback te voorzien</a:t>
            </a:r>
            <a:r>
              <a:rPr lang="nl-NL" b="1" dirty="0">
                <a:sym typeface="Wingdings" panose="05000000000000000000" pitchFamily="2" charset="2"/>
              </a:rPr>
              <a:t>:</a:t>
            </a:r>
          </a:p>
          <a:p>
            <a:pPr marL="342900" indent="-342900">
              <a:buAutoNum type="arabicPeriod"/>
            </a:pPr>
            <a:r>
              <a:rPr lang="nl-NL" i="1" dirty="0">
                <a:sym typeface="Wingdings" panose="05000000000000000000" pitchFamily="2" charset="2"/>
              </a:rPr>
              <a:t>We leren samen;</a:t>
            </a:r>
          </a:p>
          <a:p>
            <a:pPr marL="342900" indent="-342900">
              <a:buAutoNum type="arabicPeriod"/>
            </a:pPr>
            <a:r>
              <a:rPr lang="nl-NL" i="1" dirty="0">
                <a:sym typeface="Wingdings" panose="05000000000000000000" pitchFamily="2" charset="2"/>
              </a:rPr>
              <a:t>Het hoe, wat &amp; waarom komt samen.</a:t>
            </a:r>
          </a:p>
          <a:p>
            <a:pPr marL="0" indent="0">
              <a:buNone/>
            </a:pPr>
            <a:endParaRPr lang="nl-NL" b="1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50639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797214-F167-F031-26DA-8BC110162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Perspectivistische</a:t>
            </a:r>
            <a:r>
              <a:rPr lang="nl-NL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lenigheid (lammert kamphuis)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959B96-DB23-737B-F48C-0192EF874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7692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nl-NL" sz="2400" dirty="0"/>
          </a:p>
          <a:p>
            <a:pPr marL="0" indent="0" algn="ctr">
              <a:buNone/>
            </a:pPr>
            <a:r>
              <a:rPr lang="nl-NL" sz="2400" dirty="0"/>
              <a:t>Het vermogen om buiten je eigen kader, opvattingen en overtuigingen te kunnen denken en door verschillende brillen naar dezelfde kwestie te kijken. </a:t>
            </a:r>
          </a:p>
          <a:p>
            <a:pPr marL="0" indent="0" algn="ctr">
              <a:buNone/>
            </a:pPr>
            <a:endParaRPr lang="nl-NL" sz="2400" b="1" dirty="0"/>
          </a:p>
          <a:p>
            <a:pPr marL="0" indent="0" algn="ctr">
              <a:buNone/>
            </a:pPr>
            <a:r>
              <a:rPr lang="nl-NL" sz="2400" b="1" dirty="0"/>
              <a:t>Wees een balansbrenger!</a:t>
            </a:r>
          </a:p>
          <a:p>
            <a:pPr marL="0" indent="0" algn="ctr">
              <a:buNone/>
            </a:pPr>
            <a:endParaRPr lang="nl-NL" sz="2400" dirty="0"/>
          </a:p>
          <a:p>
            <a:pPr marL="0" indent="0" algn="ctr">
              <a:buNone/>
            </a:pPr>
            <a:r>
              <a:rPr lang="nl-NL" sz="2400" dirty="0"/>
              <a:t>Jouw behoefte, ontslaat je niet van jouw verantwoordelijkheid.</a:t>
            </a:r>
          </a:p>
          <a:p>
            <a:pPr algn="ctr"/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166094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tekst, schermopname, Lettertype, ontwerp&#10;&#10;Door AI gegenereerde inhoud is mogelijk onjuist.">
            <a:extLst>
              <a:ext uri="{FF2B5EF4-FFF2-40B4-BE49-F238E27FC236}">
                <a16:creationId xmlns:a16="http://schemas.microsoft.com/office/drawing/2014/main" id="{AF9FAE9F-8B12-D856-F13F-8529C8513E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958" b="677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40817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E76448-B9B5-444F-ABF0-3E2949E5B92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6FA93B6D-1597-4D86-B6EB-52CA39D989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2CC082E-8DE3-449F-B604-FF5FA628FB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TM10001114[[fn=Galerie]]</Template>
  <TotalTime>488431</TotalTime>
  <Words>933</Words>
  <Application>Microsoft Office PowerPoint</Application>
  <PresentationFormat>Breedbeeld</PresentationFormat>
  <Paragraphs>133</Paragraphs>
  <Slides>32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32</vt:i4>
      </vt:variant>
    </vt:vector>
  </HeadingPairs>
  <TitlesOfParts>
    <vt:vector size="38" baseType="lpstr">
      <vt:lpstr>ADLaM Display</vt:lpstr>
      <vt:lpstr>Arial</vt:lpstr>
      <vt:lpstr>Calibri</vt:lpstr>
      <vt:lpstr>Gill Sans MT</vt:lpstr>
      <vt:lpstr>Wingdings</vt:lpstr>
      <vt:lpstr>Galerie</vt:lpstr>
      <vt:lpstr>PowerPoint-presentatie</vt:lpstr>
      <vt:lpstr>Ismail aghzanay</vt:lpstr>
      <vt:lpstr>PowerPoint-presentatie</vt:lpstr>
      <vt:lpstr>PowerPoint-presentatie</vt:lpstr>
      <vt:lpstr>Veilige en lerende organisatie</vt:lpstr>
      <vt:lpstr>Collective team efficacy</vt:lpstr>
      <vt:lpstr>PowerPoint-presentatie</vt:lpstr>
      <vt:lpstr>Toxische cultuur</vt:lpstr>
      <vt:lpstr>Hoe ontstaat een ‘toxische’ cultuur?</vt:lpstr>
      <vt:lpstr>Self-efficacy &amp; collective team efficacy</vt:lpstr>
      <vt:lpstr>cultuur van hoge verwachtingen </vt:lpstr>
      <vt:lpstr>Pygmalion effect</vt:lpstr>
      <vt:lpstr>reflectie</vt:lpstr>
      <vt:lpstr>Spiegeltje, spiegeltje…</vt:lpstr>
      <vt:lpstr>PowerPoint-presentatie</vt:lpstr>
      <vt:lpstr>de bedoeling</vt:lpstr>
      <vt:lpstr>PowerPoint-presentatie</vt:lpstr>
      <vt:lpstr>PowerPoint-presentatie</vt:lpstr>
      <vt:lpstr>Bespreek met elkaar het volgende:</vt:lpstr>
      <vt:lpstr>Feedback &amp; aanspreken</vt:lpstr>
      <vt:lpstr>de piramide van lencioni</vt:lpstr>
      <vt:lpstr>PowerPoint-presentatie</vt:lpstr>
      <vt:lpstr>Samen…</vt:lpstr>
      <vt:lpstr>Mindset shift (individueel  collectief)</vt:lpstr>
      <vt:lpstr>Cultures of growth (Mary c. Murphy)</vt:lpstr>
      <vt:lpstr>Verwachtingen expliciteren</vt:lpstr>
      <vt:lpstr>Impact matrix</vt:lpstr>
      <vt:lpstr>PowerPoint-presentatie</vt:lpstr>
      <vt:lpstr>Werkvorm 1: taalonderzoek</vt:lpstr>
      <vt:lpstr>Werkvorm 2: leerlingen feedback</vt:lpstr>
      <vt:lpstr>Perspectivistische lenigheid (lammert kamphuis)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werkconferentie</dc:title>
  <dc:creator>Ismail Aghzanay</dc:creator>
  <cp:lastModifiedBy>Ismail Aghzanay</cp:lastModifiedBy>
  <cp:revision>86</cp:revision>
  <dcterms:created xsi:type="dcterms:W3CDTF">2023-03-12T15:45:12Z</dcterms:created>
  <dcterms:modified xsi:type="dcterms:W3CDTF">2026-10-06T10:44:27Z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