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30" r:id="rId2"/>
    <p:sldId id="369" r:id="rId3"/>
    <p:sldId id="338" r:id="rId4"/>
    <p:sldId id="351" r:id="rId5"/>
    <p:sldId id="357" r:id="rId6"/>
    <p:sldId id="368" r:id="rId7"/>
    <p:sldId id="3741" r:id="rId8"/>
    <p:sldId id="352" r:id="rId9"/>
    <p:sldId id="3744" r:id="rId10"/>
    <p:sldId id="3742" r:id="rId11"/>
    <p:sldId id="360" r:id="rId12"/>
    <p:sldId id="3743" r:id="rId13"/>
    <p:sldId id="3740" r:id="rId14"/>
    <p:sldId id="3745" r:id="rId15"/>
    <p:sldId id="3746" r:id="rId16"/>
    <p:sldId id="355" r:id="rId17"/>
    <p:sldId id="362" r:id="rId18"/>
    <p:sldId id="353" r:id="rId19"/>
    <p:sldId id="3752" r:id="rId20"/>
    <p:sldId id="3749" r:id="rId21"/>
    <p:sldId id="3750" r:id="rId22"/>
    <p:sldId id="3751" r:id="rId23"/>
    <p:sldId id="363" r:id="rId24"/>
    <p:sldId id="350" r:id="rId25"/>
    <p:sldId id="366" r:id="rId26"/>
    <p:sldId id="367" r:id="rId27"/>
    <p:sldId id="3753" r:id="rId28"/>
    <p:sldId id="3754" r:id="rId29"/>
  </p:sldIdLst>
  <p:sldSz cx="12192000" cy="6858000"/>
  <p:notesSz cx="6858000" cy="9144000"/>
  <p:embeddedFontLst>
    <p:embeddedFont>
      <p:font typeface="Aktiv Grotesk Light" panose="020B0604020202020204" charset="0"/>
      <p:regular r:id="rId32"/>
      <p:bold r:id="rId33"/>
      <p:italic r:id="rId34"/>
      <p:boldItalic r:id="rId35"/>
    </p:embeddedFont>
    <p:embeddedFont>
      <p:font typeface="Aktiv Grotesk Medium" panose="020B0604020202020204" charset="0"/>
      <p:regular r:id="rId36"/>
      <p:bold r:id="rId37"/>
      <p:italic r:id="rId38"/>
      <p:boldItalic r:id="rId39"/>
    </p:embeddedFont>
    <p:embeddedFont>
      <p:font typeface="ClarendonURW" panose="020B0604020202020204" charset="0"/>
      <p:regular r:id="rId40"/>
      <p:bold r:id="rId41"/>
      <p:italic r:id="rId42"/>
      <p:boldItalic r:id="rId43"/>
    </p:embeddedFont>
    <p:embeddedFont>
      <p:font typeface="Shadows Into Light" panose="020B0604020202020204" charset="0"/>
      <p:regular r:id="rId44"/>
    </p:embeddedFont>
  </p:embeddedFontLst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00C3D4-EB3A-BAC2-09BE-BDD78CDDEC4F}" name="Frauke Havinga" initials="FH" userId="S::frauke@mrprezident.com::7730359d-57ee-4cfd-a03a-9e5e2ba4c6e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bruiker" initials="G" lastIdx="3" clrIdx="0">
    <p:extLst>
      <p:ext uri="{19B8F6BF-5375-455C-9EA6-DF929625EA0E}">
        <p15:presenceInfo xmlns:p15="http://schemas.microsoft.com/office/powerpoint/2012/main" userId="e1664ede31e06e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E1F"/>
    <a:srgbClr val="FDFDFD"/>
    <a:srgbClr val="FAFAFA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092342-1845-1A9A-972C-9D74AD8C35DE}" v="101" dt="2026-09-22T12:58:45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37"/>
    <p:restoredTop sz="84557"/>
  </p:normalViewPr>
  <p:slideViewPr>
    <p:cSldViewPr snapToGrid="0" snapToObjects="1">
      <p:cViewPr varScale="1">
        <p:scale>
          <a:sx n="67" d="100"/>
          <a:sy n="67" d="100"/>
        </p:scale>
        <p:origin x="23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299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8/10/relationships/authors" Target="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B65CB6-82D6-534E-8158-618B53A093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79057-662F-7D46-8698-32CC0C3076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DB3A9-5AD7-8F47-A06E-F8D43E7654AA}" type="datetimeFigureOut">
              <a:rPr lang="nl-NL" smtClean="0"/>
              <a:t>9-10-2026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F69EB-CF6F-8B46-857D-9D28F8F439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C9469-8B1D-BF48-B64E-C78706AEE3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BD4CE-62C4-9F4F-87D7-18BAD60C3A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4437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E57ED-ED5B-C34C-9F9E-B223A5EBABD4}" type="datetimeFigureOut">
              <a:rPr lang="nl-NL" smtClean="0"/>
              <a:t>9-10-2026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B0458-02FA-0B4A-942C-606E4A36311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18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772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60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9474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888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4D96-3884-EF9F-882E-0221D7BC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783B96-C959-6834-AB48-0D6AD6358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22AD7EE-6342-F5D3-8D4D-9BFF360BC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2E8446-D26C-EC0A-5E84-3FDB2F6CE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374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238C0-FDDC-B662-F33D-5762CBFFF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DC68760-7B40-B910-F26A-ACC5713EF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D64496-8F34-5079-D9B7-3C3B11153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1C8944-7912-E31A-D9DF-2741A3F2B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0873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4319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7192C-3EB5-A67D-A1AE-B62DDF332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5A255F1-81D2-471A-0789-EFE478058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1C7FF93-612C-4231-FCFA-68D804EDA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9C7E900-B67A-416B-1D78-47FBF67D66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895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10D80-78A4-2FC2-CB89-684C27CBF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E9357C3-3414-1B6A-EED5-2FF51B18E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9DBD37C-FC40-64A0-B846-6852B478E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5E54C9-9AB9-5137-8B26-7E502B839A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76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6A44E-D575-65FF-98E8-B66CCEAB4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6C1670-5831-3BC7-D874-8085DA07B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8B98E7E-3A54-41FF-68D4-87217C0D2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219F6B-FED3-0816-8F7A-36DCBB671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5928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EEBD-3BA6-B2CF-20A1-47CCC246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DA38361-BED7-78C9-5E6C-7BE9E7803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008BCC-D622-3D6E-E5EC-30B8192A1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4A2958-07B3-4A91-889B-E14ECE2715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363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5F35-9352-EE84-FD99-5B07E4FC2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95E18D-B5D2-A71F-A383-1ECDCC816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28F00A1-BD10-7FCB-F03A-24A86A908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A263A9-1416-D39F-C788-4CD56B1E0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685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42A5C-473F-7A9D-015E-3B4823B3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4CCB84-B3C8-2CCD-7BD1-C9AB7F737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B0C2B29-75E7-81E0-2171-8CBED8127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6D038-247D-B16A-1F15-36B95A07A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848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72661-2E36-94C9-801C-673348F53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7664B3A-CFBD-44C4-B311-A5E006A80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CD807F4-6E5E-073E-C397-7089CC4D6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799F6D-2C1F-D6EE-986D-C22C94E41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163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321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E281-0BB2-E041-0BF8-B181C34E2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5ED99BA-2F2A-E286-E731-1A5D82BBB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102E510-8C1D-45FD-618F-9CAC60A05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2AAC01-898D-0DA0-665F-98F8F1C83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8499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7451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875AF-E591-34DD-9A8B-E6CFB4090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3D50F87-2D54-76CD-2D30-2EE932B7A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D621CC0-65C0-7AA0-E44B-BCC022A0C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32EBB5-F901-BE10-159F-19818F77D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3031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988A8-612C-8A86-A148-98042C71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8F26E2-A088-79EE-662F-578184A31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A2916BB-3096-1CC7-CAEB-99AD48E0F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78FCC1-13D7-47D2-4938-B2FF8F561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1229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7270-9162-92E5-9516-50216F46D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25EC9E-51DE-09B2-A168-3AFF7883E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BF3494D-E050-4E41-2853-814281F1E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BA4ED56-C796-D4B3-3BE2-2868179F4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1887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9D4B1-BEB4-3A3B-AE13-24417083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C2DB3BD-D958-4AA5-5616-F0E4A1C8F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E3F98B-F8F0-A42F-1B8A-20EA76B28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0FCBE4-CF7B-4B1E-5A69-F5A19ABDE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227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E9BBC-C534-AAEE-AA8A-652075228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7091D9-A898-3B21-89BE-9CD411325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7F7185-4055-6F62-D439-BC22FAD60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6E13BEC-56A1-B5B9-CFEE-BAC093E0BB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5209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3068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299C3-59FC-1156-8BFE-5D0C5CEC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1FDDA01-D2E6-1976-4419-14F3A1757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2BBB2C1-317C-735D-5F1D-9DA9919F4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03EEC1-0FB0-5CAE-07A8-C0AF37D58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540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6F5F5-4FB0-594F-F0F0-EA030BA69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D45E77-8E79-74FF-E862-7BD6E8610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89FD52-1743-D92C-9971-67A0735A2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4EC4A1-CBD9-FAFB-FC23-03C38AEB8D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09147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161DD-90F8-4840-816E-343DDE846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E016902-6AC8-55DF-DB8C-0E8009986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22390F2-B284-05FF-3FF5-057C33CBF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950541-2277-8166-49D8-6028A25AAD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9060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38C82-3E71-245D-73F3-249CF41AF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D616526-FF11-2731-43AF-AB22AAFEA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6226B41-5800-E0EB-4E57-A09C56CE9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78387B0-F1A8-8833-D81F-9DC7F21F06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B0458-02FA-0B4A-942C-606E4A363111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084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10" Type="http://schemas.openxmlformats.org/officeDocument/2006/relationships/image" Target="../media/image8.svg"/><Relationship Id="rId4" Type="http://schemas.openxmlformats.org/officeDocument/2006/relationships/image" Target="../media/image3.sv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2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2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2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17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26.svg"/><Relationship Id="rId4" Type="http://schemas.openxmlformats.org/officeDocument/2006/relationships/image" Target="../media/image20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20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2.svg"/><Relationship Id="rId7" Type="http://schemas.openxmlformats.org/officeDocument/2006/relationships/image" Target="../media/image15.svg"/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33.svg"/><Relationship Id="rId4" Type="http://schemas.openxmlformats.org/officeDocument/2006/relationships/image" Target="../media/image20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B1C4E01-2C9A-A54F-B17E-17F615DD74E9}"/>
              </a:ext>
            </a:extLst>
          </p:cNvPr>
          <p:cNvSpPr/>
          <p:nvPr userDrawn="1"/>
        </p:nvSpPr>
        <p:spPr>
          <a:xfrm>
            <a:off x="0" y="1413526"/>
            <a:ext cx="12192000" cy="4030947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3000">
                <a:srgbClr val="000000">
                  <a:alpha val="49000"/>
                </a:srgbClr>
              </a:gs>
              <a:gs pos="29000">
                <a:schemeClr val="tx1">
                  <a:alpha val="45000"/>
                </a:schemeClr>
              </a:gs>
              <a:gs pos="99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ktiv Grotesk Medium" panose="020B0504020202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1A7714-E190-074C-A86D-0F5B6A13BC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39887" y="2226919"/>
            <a:ext cx="8912225" cy="24041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5780"/>
              </a:lnSpc>
              <a:buNone/>
              <a:defRPr sz="5400" b="1" i="0">
                <a:solidFill>
                  <a:schemeClr val="bg1"/>
                </a:solidFill>
                <a:latin typeface="ClarendonURW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presentatie </a:t>
            </a:r>
            <a:br>
              <a:rPr lang="nl-NL" noProof="0" dirty="0"/>
            </a:br>
            <a:r>
              <a:rPr lang="nl-NL" noProof="0" dirty="0"/>
              <a:t>titel toe te voegen.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AF9D85-813E-0B43-8A73-779DAF849468}"/>
              </a:ext>
            </a:extLst>
          </p:cNvPr>
          <p:cNvGrpSpPr/>
          <p:nvPr userDrawn="1"/>
        </p:nvGrpSpPr>
        <p:grpSpPr>
          <a:xfrm>
            <a:off x="10645092" y="-501107"/>
            <a:ext cx="1252753" cy="1188508"/>
            <a:chOff x="7854384" y="2232695"/>
            <a:chExt cx="495300" cy="469900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4023526-14B5-8549-BE9E-ADE4AB30AB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375032B-2534-0E43-B40B-2DC554F982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17CBD03E-D635-0942-B59F-5B131DBD46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06905" y="1342612"/>
            <a:ext cx="2131694" cy="127537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59D6B5E-2113-2D43-B265-ECD3B851C7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336286">
            <a:off x="3430094" y="-1050761"/>
            <a:ext cx="2018755" cy="152899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68A08BBF-F186-974D-801A-6C3E660D69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988266">
            <a:off x="8800506" y="6055147"/>
            <a:ext cx="3173203" cy="122509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36B6657-0BA3-D942-BDD5-A66AD106B8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686723">
            <a:off x="10907026" y="934795"/>
            <a:ext cx="1589964" cy="103107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6C66768-47C7-744B-AA1C-2C6A19CCD9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8240250">
            <a:off x="115414" y="5843013"/>
            <a:ext cx="1503445" cy="1093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066978-807F-2A48-9BFF-A33D74778527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12380165" y="-320769"/>
            <a:ext cx="3047845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9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FB1C4E01-2C9A-A54F-B17E-17F615DD74E9}"/>
              </a:ext>
            </a:extLst>
          </p:cNvPr>
          <p:cNvSpPr/>
          <p:nvPr userDrawn="1"/>
        </p:nvSpPr>
        <p:spPr>
          <a:xfrm>
            <a:off x="0" y="1413526"/>
            <a:ext cx="12192000" cy="4030947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3000">
                <a:srgbClr val="000000">
                  <a:alpha val="49000"/>
                </a:srgbClr>
              </a:gs>
              <a:gs pos="29000">
                <a:schemeClr val="tx1">
                  <a:alpha val="45000"/>
                </a:schemeClr>
              </a:gs>
              <a:gs pos="99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ktiv Grotesk Medium" panose="020B0504020202020204" pitchFamily="34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21A7714-E190-074C-A86D-0F5B6A13BC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39887" y="2226919"/>
            <a:ext cx="8912225" cy="24041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5780"/>
              </a:lnSpc>
              <a:buNone/>
              <a:defRPr sz="5400" b="1" i="0">
                <a:solidFill>
                  <a:schemeClr val="bg1"/>
                </a:solidFill>
                <a:latin typeface="ClarendonURW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presentatie </a:t>
            </a:r>
            <a:br>
              <a:rPr lang="nl-NL" noProof="0" dirty="0"/>
            </a:br>
            <a:r>
              <a:rPr lang="nl-NL" noProof="0" dirty="0"/>
              <a:t>titel toe te voegen.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AF9D85-813E-0B43-8A73-779DAF849468}"/>
              </a:ext>
            </a:extLst>
          </p:cNvPr>
          <p:cNvGrpSpPr/>
          <p:nvPr userDrawn="1"/>
        </p:nvGrpSpPr>
        <p:grpSpPr>
          <a:xfrm>
            <a:off x="10645092" y="-501107"/>
            <a:ext cx="1252753" cy="1188508"/>
            <a:chOff x="7854384" y="2232695"/>
            <a:chExt cx="495300" cy="469900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94023526-14B5-8549-BE9E-ADE4AB30AB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C375032B-2534-0E43-B40B-2DC554F982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17CBD03E-D635-0942-B59F-5B131DBD46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06905" y="1342612"/>
            <a:ext cx="2131694" cy="127537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59D6B5E-2113-2D43-B265-ECD3B851C7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336286">
            <a:off x="3430094" y="-1050761"/>
            <a:ext cx="2018755" cy="152899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68A08BBF-F186-974D-801A-6C3E660D69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988266">
            <a:off x="8800506" y="6055147"/>
            <a:ext cx="3173203" cy="122509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36B6657-0BA3-D942-BDD5-A66AD106B8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686723">
            <a:off x="10907026" y="934795"/>
            <a:ext cx="1589964" cy="1031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066978-807F-2A48-9BFF-A33D7477852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12380165" y="-320769"/>
            <a:ext cx="3047845" cy="623454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6C66768-47C7-744B-AA1C-2C6A19CCD9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8240250">
            <a:off x="115414" y="5843013"/>
            <a:ext cx="1503445" cy="109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1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afisch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85E245B7-43EB-2A4E-9610-72104CF130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595441" y="1117757"/>
            <a:ext cx="2009086" cy="120201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5B80BC2-A206-864D-9F5B-82DC02B353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336286">
            <a:off x="2600388" y="-1277260"/>
            <a:ext cx="2955658" cy="223860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3E1A42A-39C1-AF47-886F-7C7D078CA3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164138">
            <a:off x="-580666" y="5024734"/>
            <a:ext cx="2543845" cy="98211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9937773-FC58-074E-9A7A-3FD63CDFBF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686723">
            <a:off x="8082447" y="-548038"/>
            <a:ext cx="2105281" cy="136524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6805049-2313-AD4C-B2DE-B70C72C64B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913319">
            <a:off x="3096359" y="6029178"/>
            <a:ext cx="2430994" cy="147431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43CCADD-E8C7-C24F-BC43-055D1DDF04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330907">
            <a:off x="8852193" y="5500072"/>
            <a:ext cx="2955658" cy="2238606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15E9FCC-7117-084D-9AE8-E9D8F40071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296173">
            <a:off x="11114846" y="1513617"/>
            <a:ext cx="2543845" cy="98211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D1BA7-ECAA-2F47-BDF5-8F6740E054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9888" y="3933327"/>
            <a:ext cx="8912225" cy="8604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2800" b="0" i="0">
                <a:solidFill>
                  <a:schemeClr val="bg1"/>
                </a:solidFill>
                <a:latin typeface="ClarendonURWLig" pitchFamily="2" charset="77"/>
              </a:defRPr>
            </a:lvl1pPr>
            <a:lvl2pPr marL="4572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2pPr>
            <a:lvl3pPr marL="9144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3pPr>
            <a:lvl4pPr marL="13716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4pPr>
            <a:lvl5pPr marL="18288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5pPr>
          </a:lstStyle>
          <a:p>
            <a:pPr lvl="0"/>
            <a:r>
              <a:rPr lang="nl-NL" noProof="0" dirty="0"/>
              <a:t>Klik hier om subtitel toe te voegen.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445DE0-47BA-A84B-8D26-94085BFA92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5167AFAB-2CCD-F440-B375-37864B7EAB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39887" y="1529167"/>
            <a:ext cx="8912225" cy="24041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5780"/>
              </a:lnSpc>
              <a:buNone/>
              <a:defRPr sz="5400" b="1" i="0">
                <a:solidFill>
                  <a:schemeClr val="bg1"/>
                </a:solidFill>
                <a:latin typeface="ClarendonURW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presentatie </a:t>
            </a:r>
            <a:br>
              <a:rPr lang="nl-NL" noProof="0" dirty="0"/>
            </a:br>
            <a:r>
              <a:rPr lang="nl-NL" noProof="0" dirty="0"/>
              <a:t>titel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33BEB1E-0420-97FC-59E6-1C7890F454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2965" y="-262233"/>
            <a:ext cx="974676" cy="109584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21E7257-A440-B9C3-5B9E-D1EAB38F837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0814954">
            <a:off x="11261107" y="35312"/>
            <a:ext cx="640714" cy="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1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e">
    <p:bg>
      <p:bgPr>
        <a:solidFill>
          <a:schemeClr val="bg1">
            <a:alpha val="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DE6D6498-34DB-0B42-8AE0-916040C8ADC1}"/>
              </a:ext>
            </a:extLst>
          </p:cNvPr>
          <p:cNvGrpSpPr/>
          <p:nvPr userDrawn="1"/>
        </p:nvGrpSpPr>
        <p:grpSpPr>
          <a:xfrm rot="298905">
            <a:off x="7250767" y="4024284"/>
            <a:ext cx="2426525" cy="2409929"/>
            <a:chOff x="5000095" y="692606"/>
            <a:chExt cx="928294" cy="921945"/>
          </a:xfrm>
        </p:grpSpPr>
        <p:sp>
          <p:nvSpPr>
            <p:cNvPr id="15" name="Snip Single Corner of Rectangle 14">
              <a:extLst>
                <a:ext uri="{FF2B5EF4-FFF2-40B4-BE49-F238E27FC236}">
                  <a16:creationId xmlns:a16="http://schemas.microsoft.com/office/drawing/2014/main" id="{3612C361-E374-B24F-B469-DD5140581706}"/>
                </a:ext>
              </a:extLst>
            </p:cNvPr>
            <p:cNvSpPr/>
            <p:nvPr/>
          </p:nvSpPr>
          <p:spPr>
            <a:xfrm rot="10800000" flipH="1">
              <a:off x="5000095" y="692606"/>
              <a:ext cx="921946" cy="921945"/>
            </a:xfrm>
            <a:prstGeom prst="snip1Rect">
              <a:avLst>
                <a:gd name="adj" fmla="val 21822"/>
              </a:avLst>
            </a:prstGeom>
            <a:solidFill>
              <a:srgbClr val="FAC4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DDC1F7BD-B64C-9E4D-AC71-0222AC622D74}"/>
                </a:ext>
              </a:extLst>
            </p:cNvPr>
            <p:cNvSpPr/>
            <p:nvPr/>
          </p:nvSpPr>
          <p:spPr>
            <a:xfrm rot="5400000">
              <a:off x="5726327" y="1409962"/>
              <a:ext cx="202062" cy="202062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B645E80-2198-2C4E-B377-0DE222B7F6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82276" y="970756"/>
            <a:ext cx="5884186" cy="49164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te geven aan de introductieslide van dit onderwerp.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F544387-5A68-B54A-BEA1-4E595724E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315792">
            <a:off x="7517551" y="4355403"/>
            <a:ext cx="1876425" cy="174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>
                <a:solidFill>
                  <a:schemeClr val="tx1"/>
                </a:solidFill>
                <a:latin typeface="Shadows Into Light" panose="02000506000000020004" pitchFamily="2" charset="77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5pPr>
          </a:lstStyle>
          <a:p>
            <a:pPr lvl="0"/>
            <a:r>
              <a:rPr lang="nl-NL" noProof="0" dirty="0"/>
              <a:t>Klik hier om een notitie tekst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554C6B8-E38D-D743-A163-96BF1BE6A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510E670-6C31-CD05-0B5F-5663096443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2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465F02-A52F-D441-98FA-3738478ABB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1763" y="1386392"/>
            <a:ext cx="5183542" cy="49164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F01BFD-C248-4B48-A514-B55263EC1F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</a:blip>
          <a:srcRect r="38597"/>
          <a:stretch/>
        </p:blipFill>
        <p:spPr>
          <a:xfrm>
            <a:off x="1624376" y="1073806"/>
            <a:ext cx="3657651" cy="4897667"/>
          </a:xfrm>
          <a:prstGeom prst="rect">
            <a:avLst/>
          </a:prstGeom>
          <a:effectLst/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E53B522-4102-9548-9D43-9085473DBB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067400" y="886527"/>
            <a:ext cx="784546" cy="374558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C2F26CC-8BB6-C54D-967E-6D8E8DF6B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9913" y="1260475"/>
            <a:ext cx="3243262" cy="4487863"/>
          </a:xfrm>
          <a:prstGeom prst="rect">
            <a:avLst/>
          </a:prstGeom>
        </p:spPr>
        <p:txBody>
          <a:bodyPr anchor="ctr"/>
          <a:lstStyle>
            <a:lvl1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  <a:cs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7F3B1B6-C1DC-D0B9-335F-84F9A7474A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8E5B98F-2424-820C-701A-D5588D3BD07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0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465F02-A52F-D441-98FA-3738478ABB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1763" y="1386392"/>
            <a:ext cx="5183542" cy="49164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F01BFD-C248-4B48-A514-B55263EC1F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</a:blip>
          <a:srcRect r="38597"/>
          <a:stretch/>
        </p:blipFill>
        <p:spPr>
          <a:xfrm>
            <a:off x="1624376" y="1073806"/>
            <a:ext cx="3657651" cy="4897667"/>
          </a:xfrm>
          <a:prstGeom prst="rect">
            <a:avLst/>
          </a:prstGeom>
          <a:effectLst/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E53B522-4102-9548-9D43-9085473DBB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067400" y="886527"/>
            <a:ext cx="784546" cy="374558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C2F26CC-8BB6-C54D-967E-6D8E8DF6B1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9913" y="1260475"/>
            <a:ext cx="3243262" cy="4487863"/>
          </a:xfrm>
          <a:prstGeom prst="rect">
            <a:avLst/>
          </a:prstGeom>
        </p:spPr>
        <p:txBody>
          <a:bodyPr anchor="ctr"/>
          <a:lstStyle>
            <a:lvl1pPr marL="228600" marR="0" indent="-2286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  <a:cs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lang="nl-NL" noProof="0" dirty="0"/>
              <a:t>Klik hier om een onderwerp aan de ‘</a:t>
            </a:r>
            <a:r>
              <a:rPr lang="nl-NL" noProof="0" dirty="0" err="1"/>
              <a:t>bullet</a:t>
            </a:r>
            <a:r>
              <a:rPr lang="nl-NL" noProof="0" dirty="0"/>
              <a:t> list’ toe te voegen.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5DE8877A-31B8-965A-B0A8-0B424D74278A}"/>
              </a:ext>
            </a:extLst>
          </p:cNvPr>
          <p:cNvGrpSpPr/>
          <p:nvPr userDrawn="1"/>
        </p:nvGrpSpPr>
        <p:grpSpPr>
          <a:xfrm rot="298905">
            <a:off x="7466873" y="3284778"/>
            <a:ext cx="2426525" cy="2409929"/>
            <a:chOff x="5000095" y="692606"/>
            <a:chExt cx="928294" cy="921945"/>
          </a:xfrm>
        </p:grpSpPr>
        <p:sp>
          <p:nvSpPr>
            <p:cNvPr id="3" name="Snip Single Corner of Rectangle 14">
              <a:extLst>
                <a:ext uri="{FF2B5EF4-FFF2-40B4-BE49-F238E27FC236}">
                  <a16:creationId xmlns:a16="http://schemas.microsoft.com/office/drawing/2014/main" id="{FAE4BB70-6BDA-C0AA-AE65-B3DD9215D40B}"/>
                </a:ext>
              </a:extLst>
            </p:cNvPr>
            <p:cNvSpPr/>
            <p:nvPr/>
          </p:nvSpPr>
          <p:spPr>
            <a:xfrm rot="10800000" flipH="1">
              <a:off x="5000095" y="692606"/>
              <a:ext cx="921946" cy="921945"/>
            </a:xfrm>
            <a:prstGeom prst="snip1Rect">
              <a:avLst>
                <a:gd name="adj" fmla="val 21822"/>
              </a:avLst>
            </a:prstGeom>
            <a:solidFill>
              <a:srgbClr val="FAC4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" name="Right Triangle 15">
              <a:extLst>
                <a:ext uri="{FF2B5EF4-FFF2-40B4-BE49-F238E27FC236}">
                  <a16:creationId xmlns:a16="http://schemas.microsoft.com/office/drawing/2014/main" id="{8127FC45-9E9A-E7A4-D072-9072D36C1CC6}"/>
                </a:ext>
              </a:extLst>
            </p:cNvPr>
            <p:cNvSpPr/>
            <p:nvPr/>
          </p:nvSpPr>
          <p:spPr>
            <a:xfrm rot="5400000">
              <a:off x="5726327" y="1409962"/>
              <a:ext cx="202062" cy="202062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AA3C6063-1681-8BFF-F7BF-68EDCB9C27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315792">
            <a:off x="7733657" y="3615897"/>
            <a:ext cx="1876425" cy="174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>
                <a:solidFill>
                  <a:schemeClr val="tx1"/>
                </a:solidFill>
                <a:latin typeface="Shadows Into Light" panose="02000506000000020004" pitchFamily="2" charset="77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5pPr>
          </a:lstStyle>
          <a:p>
            <a:pPr lvl="0"/>
            <a:r>
              <a:rPr lang="nl-NL" noProof="0" dirty="0"/>
              <a:t>Klik hier om een notitie tekst toe te voegen.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69A7B66-8A68-4CED-CFF5-CA42C85442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EFDBD86-5369-8A3E-DC50-86344EED316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4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aphic 8">
            <a:extLst>
              <a:ext uri="{FF2B5EF4-FFF2-40B4-BE49-F238E27FC236}">
                <a16:creationId xmlns:a16="http://schemas.microsoft.com/office/drawing/2014/main" id="{9DD5A3CF-82C4-A64B-98ED-DB7795D7A417}"/>
              </a:ext>
            </a:extLst>
          </p:cNvPr>
          <p:cNvGrpSpPr/>
          <p:nvPr userDrawn="1"/>
        </p:nvGrpSpPr>
        <p:grpSpPr>
          <a:xfrm rot="510610">
            <a:off x="4312654" y="422807"/>
            <a:ext cx="1241046" cy="1502506"/>
            <a:chOff x="1211145" y="4920484"/>
            <a:chExt cx="589885" cy="714160"/>
          </a:xfrm>
          <a:solidFill>
            <a:schemeClr val="bg1">
              <a:alpha val="15000"/>
            </a:schemeClr>
          </a:solidFill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2FC9A54-AFD7-0C40-8E6C-A4B15019D9E9}"/>
                </a:ext>
              </a:extLst>
            </p:cNvPr>
            <p:cNvSpPr/>
            <p:nvPr/>
          </p:nvSpPr>
          <p:spPr>
            <a:xfrm>
              <a:off x="1290299" y="5022833"/>
              <a:ext cx="398859" cy="611811"/>
            </a:xfrm>
            <a:custGeom>
              <a:avLst/>
              <a:gdLst>
                <a:gd name="connsiteX0" fmla="*/ 211787 w 398859"/>
                <a:gd name="connsiteY0" fmla="*/ 214 h 611811"/>
                <a:gd name="connsiteX1" fmla="*/ 303418 w 398859"/>
                <a:gd name="connsiteY1" fmla="*/ 17590 h 611811"/>
                <a:gd name="connsiteX2" fmla="*/ 396881 w 398859"/>
                <a:gd name="connsiteY2" fmla="*/ 142928 h 611811"/>
                <a:gd name="connsiteX3" fmla="*/ 351065 w 398859"/>
                <a:gd name="connsiteY3" fmla="*/ 313328 h 611811"/>
                <a:gd name="connsiteX4" fmla="*/ 277303 w 398859"/>
                <a:gd name="connsiteY4" fmla="*/ 371248 h 611811"/>
                <a:gd name="connsiteX5" fmla="*/ 244430 w 398859"/>
                <a:gd name="connsiteY5" fmla="*/ 387465 h 611811"/>
                <a:gd name="connsiteX6" fmla="*/ 228510 w 398859"/>
                <a:gd name="connsiteY6" fmla="*/ 411212 h 611811"/>
                <a:gd name="connsiteX7" fmla="*/ 231144 w 398859"/>
                <a:gd name="connsiteY7" fmla="*/ 482685 h 611811"/>
                <a:gd name="connsiteX8" fmla="*/ 230113 w 398859"/>
                <a:gd name="connsiteY8" fmla="*/ 541995 h 611811"/>
                <a:gd name="connsiteX9" fmla="*/ 215452 w 398859"/>
                <a:gd name="connsiteY9" fmla="*/ 558444 h 611811"/>
                <a:gd name="connsiteX10" fmla="*/ 207435 w 398859"/>
                <a:gd name="connsiteY10" fmla="*/ 570028 h 611811"/>
                <a:gd name="connsiteX11" fmla="*/ 177655 w 398859"/>
                <a:gd name="connsiteY11" fmla="*/ 608719 h 611811"/>
                <a:gd name="connsiteX12" fmla="*/ 147531 w 398859"/>
                <a:gd name="connsiteY12" fmla="*/ 611731 h 611811"/>
                <a:gd name="connsiteX13" fmla="*/ 124153 w 398859"/>
                <a:gd name="connsiteY13" fmla="*/ 590987 h 611811"/>
                <a:gd name="connsiteX14" fmla="*/ 124624 w 398859"/>
                <a:gd name="connsiteY14" fmla="*/ 584740 h 611811"/>
                <a:gd name="connsiteX15" fmla="*/ 124624 w 398859"/>
                <a:gd name="connsiteY15" fmla="*/ 580570 h 611811"/>
                <a:gd name="connsiteX16" fmla="*/ 125884 w 398859"/>
                <a:gd name="connsiteY16" fmla="*/ 561109 h 611811"/>
                <a:gd name="connsiteX17" fmla="*/ 108359 w 398859"/>
                <a:gd name="connsiteY17" fmla="*/ 552652 h 611811"/>
                <a:gd name="connsiteX18" fmla="*/ 94500 w 398859"/>
                <a:gd name="connsiteY18" fmla="*/ 532612 h 611811"/>
                <a:gd name="connsiteX19" fmla="*/ 96447 w 398859"/>
                <a:gd name="connsiteY19" fmla="*/ 454305 h 611811"/>
                <a:gd name="connsiteX20" fmla="*/ 100800 w 398859"/>
                <a:gd name="connsiteY20" fmla="*/ 372059 h 611811"/>
                <a:gd name="connsiteX21" fmla="*/ 93699 w 398859"/>
                <a:gd name="connsiteY21" fmla="*/ 357695 h 611811"/>
                <a:gd name="connsiteX22" fmla="*/ 83161 w 398859"/>
                <a:gd name="connsiteY22" fmla="*/ 351323 h 611811"/>
                <a:gd name="connsiteX23" fmla="*/ 17645 w 398859"/>
                <a:gd name="connsiteY23" fmla="*/ 278924 h 611811"/>
                <a:gd name="connsiteX24" fmla="*/ 8024 w 398859"/>
                <a:gd name="connsiteY24" fmla="*/ 135862 h 611811"/>
                <a:gd name="connsiteX25" fmla="*/ 121875 w 398859"/>
                <a:gd name="connsiteY25" fmla="*/ 14694 h 611811"/>
                <a:gd name="connsiteX26" fmla="*/ 211787 w 398859"/>
                <a:gd name="connsiteY26" fmla="*/ 214 h 611811"/>
                <a:gd name="connsiteX27" fmla="*/ 372828 w 398859"/>
                <a:gd name="connsiteY27" fmla="*/ 174900 h 611811"/>
                <a:gd name="connsiteX28" fmla="*/ 372828 w 398859"/>
                <a:gd name="connsiteY28" fmla="*/ 162505 h 611811"/>
                <a:gd name="connsiteX29" fmla="*/ 286237 w 398859"/>
                <a:gd name="connsiteY29" fmla="*/ 38788 h 611811"/>
                <a:gd name="connsiteX30" fmla="*/ 154175 w 398859"/>
                <a:gd name="connsiteY30" fmla="*/ 31722 h 611811"/>
                <a:gd name="connsiteX31" fmla="*/ 24174 w 398859"/>
                <a:gd name="connsiteY31" fmla="*/ 212895 h 611811"/>
                <a:gd name="connsiteX32" fmla="*/ 71822 w 398859"/>
                <a:gd name="connsiteY32" fmla="*/ 311359 h 611811"/>
                <a:gd name="connsiteX33" fmla="*/ 108016 w 398859"/>
                <a:gd name="connsiteY33" fmla="*/ 337770 h 611811"/>
                <a:gd name="connsiteX34" fmla="*/ 124395 w 398859"/>
                <a:gd name="connsiteY34" fmla="*/ 369394 h 611811"/>
                <a:gd name="connsiteX35" fmla="*/ 119355 w 398859"/>
                <a:gd name="connsiteY35" fmla="*/ 427314 h 611811"/>
                <a:gd name="connsiteX36" fmla="*/ 133329 w 398859"/>
                <a:gd name="connsiteY36" fmla="*/ 447586 h 611811"/>
                <a:gd name="connsiteX37" fmla="*/ 189681 w 398859"/>
                <a:gd name="connsiteY37" fmla="*/ 447586 h 611811"/>
                <a:gd name="connsiteX38" fmla="*/ 201135 w 398859"/>
                <a:gd name="connsiteY38" fmla="*/ 435307 h 611811"/>
                <a:gd name="connsiteX39" fmla="*/ 205029 w 398859"/>
                <a:gd name="connsiteY39" fmla="*/ 390361 h 611811"/>
                <a:gd name="connsiteX40" fmla="*/ 222554 w 398859"/>
                <a:gd name="connsiteY40" fmla="*/ 365340 h 611811"/>
                <a:gd name="connsiteX41" fmla="*/ 274325 w 398859"/>
                <a:gd name="connsiteY41" fmla="*/ 342172 h 611811"/>
                <a:gd name="connsiteX42" fmla="*/ 372828 w 398859"/>
                <a:gd name="connsiteY42" fmla="*/ 174900 h 611811"/>
                <a:gd name="connsiteX43" fmla="*/ 209382 w 398859"/>
                <a:gd name="connsiteY43" fmla="*/ 508518 h 611811"/>
                <a:gd name="connsiteX44" fmla="*/ 209382 w 398859"/>
                <a:gd name="connsiteY44" fmla="*/ 494153 h 611811"/>
                <a:gd name="connsiteX45" fmla="*/ 208236 w 398859"/>
                <a:gd name="connsiteY45" fmla="*/ 486045 h 611811"/>
                <a:gd name="connsiteX46" fmla="*/ 188651 w 398859"/>
                <a:gd name="connsiteY46" fmla="*/ 470406 h 611811"/>
                <a:gd name="connsiteX47" fmla="*/ 144324 w 398859"/>
                <a:gd name="connsiteY47" fmla="*/ 472955 h 611811"/>
                <a:gd name="connsiteX48" fmla="*/ 114659 w 398859"/>
                <a:gd name="connsiteY48" fmla="*/ 499019 h 611811"/>
                <a:gd name="connsiteX49" fmla="*/ 114659 w 398859"/>
                <a:gd name="connsiteY49" fmla="*/ 507243 h 611811"/>
                <a:gd name="connsiteX50" fmla="*/ 127831 w 398859"/>
                <a:gd name="connsiteY50" fmla="*/ 515120 h 611811"/>
                <a:gd name="connsiteX51" fmla="*/ 178342 w 398859"/>
                <a:gd name="connsiteY51" fmla="*/ 493806 h 611811"/>
                <a:gd name="connsiteX52" fmla="*/ 193919 w 398859"/>
                <a:gd name="connsiteY52" fmla="*/ 489172 h 611811"/>
                <a:gd name="connsiteX53" fmla="*/ 198615 w 398859"/>
                <a:gd name="connsiteY53" fmla="*/ 491953 h 611811"/>
                <a:gd name="connsiteX54" fmla="*/ 197126 w 398859"/>
                <a:gd name="connsiteY54" fmla="*/ 497165 h 611811"/>
                <a:gd name="connsiteX55" fmla="*/ 179258 w 398859"/>
                <a:gd name="connsiteY55" fmla="*/ 506780 h 611811"/>
                <a:gd name="connsiteX56" fmla="*/ 135047 w 398859"/>
                <a:gd name="connsiteY56" fmla="*/ 527399 h 611811"/>
                <a:gd name="connsiteX57" fmla="*/ 128633 w 398859"/>
                <a:gd name="connsiteY57" fmla="*/ 534234 h 611811"/>
                <a:gd name="connsiteX58" fmla="*/ 137223 w 398859"/>
                <a:gd name="connsiteY58" fmla="*/ 538520 h 611811"/>
                <a:gd name="connsiteX59" fmla="*/ 185329 w 398859"/>
                <a:gd name="connsiteY59" fmla="*/ 538520 h 611811"/>
                <a:gd name="connsiteX60" fmla="*/ 209382 w 398859"/>
                <a:gd name="connsiteY60" fmla="*/ 508518 h 611811"/>
                <a:gd name="connsiteX61" fmla="*/ 158985 w 398859"/>
                <a:gd name="connsiteY61" fmla="*/ 590648 h 611811"/>
                <a:gd name="connsiteX62" fmla="*/ 179602 w 398859"/>
                <a:gd name="connsiteY62" fmla="*/ 582423 h 611811"/>
                <a:gd name="connsiteX63" fmla="*/ 184642 w 398859"/>
                <a:gd name="connsiteY63" fmla="*/ 572809 h 611811"/>
                <a:gd name="connsiteX64" fmla="*/ 177197 w 398859"/>
                <a:gd name="connsiteY64" fmla="*/ 562383 h 611811"/>
                <a:gd name="connsiteX65" fmla="*/ 155664 w 398859"/>
                <a:gd name="connsiteY65" fmla="*/ 563194 h 611811"/>
                <a:gd name="connsiteX66" fmla="*/ 148219 w 398859"/>
                <a:gd name="connsiteY66" fmla="*/ 578601 h 611811"/>
                <a:gd name="connsiteX67" fmla="*/ 147531 w 398859"/>
                <a:gd name="connsiteY67" fmla="*/ 582539 h 611811"/>
                <a:gd name="connsiteX68" fmla="*/ 158985 w 398859"/>
                <a:gd name="connsiteY68" fmla="*/ 590648 h 61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98859" h="611811">
                  <a:moveTo>
                    <a:pt x="211787" y="214"/>
                  </a:moveTo>
                  <a:cubicBezTo>
                    <a:pt x="243245" y="-1199"/>
                    <a:pt x="274602" y="4747"/>
                    <a:pt x="303418" y="17590"/>
                  </a:cubicBezTo>
                  <a:cubicBezTo>
                    <a:pt x="355418" y="43306"/>
                    <a:pt x="390581" y="82460"/>
                    <a:pt x="396881" y="142928"/>
                  </a:cubicBezTo>
                  <a:cubicBezTo>
                    <a:pt x="404890" y="203648"/>
                    <a:pt x="388375" y="265072"/>
                    <a:pt x="351065" y="313328"/>
                  </a:cubicBezTo>
                  <a:cubicBezTo>
                    <a:pt x="330710" y="337593"/>
                    <a:pt x="305592" y="357317"/>
                    <a:pt x="277303" y="371248"/>
                  </a:cubicBezTo>
                  <a:cubicBezTo>
                    <a:pt x="266651" y="377040"/>
                    <a:pt x="255655" y="382832"/>
                    <a:pt x="244430" y="387465"/>
                  </a:cubicBezTo>
                  <a:cubicBezTo>
                    <a:pt x="234333" y="390705"/>
                    <a:pt x="227749" y="400526"/>
                    <a:pt x="228510" y="411212"/>
                  </a:cubicBezTo>
                  <a:cubicBezTo>
                    <a:pt x="227337" y="435070"/>
                    <a:pt x="228219" y="458983"/>
                    <a:pt x="231144" y="482685"/>
                  </a:cubicBezTo>
                  <a:cubicBezTo>
                    <a:pt x="233143" y="502426"/>
                    <a:pt x="232796" y="522337"/>
                    <a:pt x="230113" y="541995"/>
                  </a:cubicBezTo>
                  <a:cubicBezTo>
                    <a:pt x="230113" y="550567"/>
                    <a:pt x="225990" y="558097"/>
                    <a:pt x="215452" y="558444"/>
                  </a:cubicBezTo>
                  <a:cubicBezTo>
                    <a:pt x="208007" y="558444"/>
                    <a:pt x="207549" y="563426"/>
                    <a:pt x="207435" y="570028"/>
                  </a:cubicBezTo>
                  <a:cubicBezTo>
                    <a:pt x="207435" y="596440"/>
                    <a:pt x="202624" y="602463"/>
                    <a:pt x="177655" y="608719"/>
                  </a:cubicBezTo>
                  <a:cubicBezTo>
                    <a:pt x="167797" y="611106"/>
                    <a:pt x="157661" y="612120"/>
                    <a:pt x="147531" y="611731"/>
                  </a:cubicBezTo>
                  <a:cubicBezTo>
                    <a:pt x="135412" y="612531"/>
                    <a:pt x="124944" y="603244"/>
                    <a:pt x="124153" y="590987"/>
                  </a:cubicBezTo>
                  <a:cubicBezTo>
                    <a:pt x="124018" y="588893"/>
                    <a:pt x="124176" y="586789"/>
                    <a:pt x="124624" y="584740"/>
                  </a:cubicBezTo>
                  <a:cubicBezTo>
                    <a:pt x="124624" y="583350"/>
                    <a:pt x="124624" y="581960"/>
                    <a:pt x="124624" y="580570"/>
                  </a:cubicBezTo>
                  <a:cubicBezTo>
                    <a:pt x="125311" y="573967"/>
                    <a:pt x="128633" y="565742"/>
                    <a:pt x="125884" y="561109"/>
                  </a:cubicBezTo>
                  <a:cubicBezTo>
                    <a:pt x="123135" y="556475"/>
                    <a:pt x="114430" y="554969"/>
                    <a:pt x="108359" y="552652"/>
                  </a:cubicBezTo>
                  <a:cubicBezTo>
                    <a:pt x="99479" y="550352"/>
                    <a:pt x="93591" y="541838"/>
                    <a:pt x="94500" y="532612"/>
                  </a:cubicBezTo>
                  <a:cubicBezTo>
                    <a:pt x="95302" y="506433"/>
                    <a:pt x="95417" y="480369"/>
                    <a:pt x="96447" y="454305"/>
                  </a:cubicBezTo>
                  <a:cubicBezTo>
                    <a:pt x="97478" y="428241"/>
                    <a:pt x="99082" y="399513"/>
                    <a:pt x="100800" y="372059"/>
                  </a:cubicBezTo>
                  <a:cubicBezTo>
                    <a:pt x="101649" y="366238"/>
                    <a:pt x="98811" y="360500"/>
                    <a:pt x="93699" y="357695"/>
                  </a:cubicBezTo>
                  <a:cubicBezTo>
                    <a:pt x="90391" y="355243"/>
                    <a:pt x="86862" y="353110"/>
                    <a:pt x="83161" y="351323"/>
                  </a:cubicBezTo>
                  <a:cubicBezTo>
                    <a:pt x="52362" y="337392"/>
                    <a:pt x="28644" y="311182"/>
                    <a:pt x="17645" y="278924"/>
                  </a:cubicBezTo>
                  <a:cubicBezTo>
                    <a:pt x="-1934" y="233824"/>
                    <a:pt x="-5337" y="183227"/>
                    <a:pt x="8024" y="135862"/>
                  </a:cubicBezTo>
                  <a:cubicBezTo>
                    <a:pt x="25090" y="76320"/>
                    <a:pt x="67355" y="39020"/>
                    <a:pt x="121875" y="14694"/>
                  </a:cubicBezTo>
                  <a:cubicBezTo>
                    <a:pt x="150578" y="3804"/>
                    <a:pt x="181159" y="-1121"/>
                    <a:pt x="211787" y="214"/>
                  </a:cubicBezTo>
                  <a:close/>
                  <a:moveTo>
                    <a:pt x="372828" y="174900"/>
                  </a:moveTo>
                  <a:cubicBezTo>
                    <a:pt x="372828" y="170730"/>
                    <a:pt x="372828" y="166675"/>
                    <a:pt x="372828" y="162505"/>
                  </a:cubicBezTo>
                  <a:cubicBezTo>
                    <a:pt x="369735" y="95781"/>
                    <a:pt x="342017" y="60566"/>
                    <a:pt x="286237" y="38788"/>
                  </a:cubicBezTo>
                  <a:cubicBezTo>
                    <a:pt x="243971" y="22807"/>
                    <a:pt x="197872" y="20341"/>
                    <a:pt x="154175" y="31722"/>
                  </a:cubicBezTo>
                  <a:cubicBezTo>
                    <a:pt x="71870" y="50320"/>
                    <a:pt x="16137" y="127991"/>
                    <a:pt x="24174" y="212895"/>
                  </a:cubicBezTo>
                  <a:cubicBezTo>
                    <a:pt x="25595" y="251049"/>
                    <a:pt x="42903" y="286816"/>
                    <a:pt x="71822" y="311359"/>
                  </a:cubicBezTo>
                  <a:cubicBezTo>
                    <a:pt x="83012" y="321327"/>
                    <a:pt x="95134" y="330172"/>
                    <a:pt x="108016" y="337770"/>
                  </a:cubicBezTo>
                  <a:cubicBezTo>
                    <a:pt x="120137" y="343118"/>
                    <a:pt x="126949" y="356272"/>
                    <a:pt x="124395" y="369394"/>
                  </a:cubicBezTo>
                  <a:cubicBezTo>
                    <a:pt x="122104" y="388392"/>
                    <a:pt x="120615" y="407621"/>
                    <a:pt x="119355" y="427314"/>
                  </a:cubicBezTo>
                  <a:cubicBezTo>
                    <a:pt x="118324" y="441910"/>
                    <a:pt x="120157" y="443995"/>
                    <a:pt x="133329" y="447586"/>
                  </a:cubicBezTo>
                  <a:cubicBezTo>
                    <a:pt x="151886" y="451757"/>
                    <a:pt x="171124" y="451757"/>
                    <a:pt x="189681" y="447586"/>
                  </a:cubicBezTo>
                  <a:cubicBezTo>
                    <a:pt x="195971" y="446908"/>
                    <a:pt x="200832" y="441696"/>
                    <a:pt x="201135" y="435307"/>
                  </a:cubicBezTo>
                  <a:cubicBezTo>
                    <a:pt x="202624" y="420248"/>
                    <a:pt x="204457" y="405305"/>
                    <a:pt x="205029" y="390361"/>
                  </a:cubicBezTo>
                  <a:cubicBezTo>
                    <a:pt x="205831" y="371711"/>
                    <a:pt x="205029" y="372174"/>
                    <a:pt x="222554" y="365340"/>
                  </a:cubicBezTo>
                  <a:cubicBezTo>
                    <a:pt x="240446" y="359160"/>
                    <a:pt x="257770" y="351408"/>
                    <a:pt x="274325" y="342172"/>
                  </a:cubicBezTo>
                  <a:cubicBezTo>
                    <a:pt x="335488" y="303134"/>
                    <a:pt x="372828" y="250080"/>
                    <a:pt x="372828" y="174900"/>
                  </a:cubicBezTo>
                  <a:close/>
                  <a:moveTo>
                    <a:pt x="209382" y="508518"/>
                  </a:moveTo>
                  <a:cubicBezTo>
                    <a:pt x="209382" y="503768"/>
                    <a:pt x="209382" y="499019"/>
                    <a:pt x="209382" y="494153"/>
                  </a:cubicBezTo>
                  <a:cubicBezTo>
                    <a:pt x="209225" y="491423"/>
                    <a:pt x="208842" y="488710"/>
                    <a:pt x="208236" y="486045"/>
                  </a:cubicBezTo>
                  <a:cubicBezTo>
                    <a:pt x="203311" y="465773"/>
                    <a:pt x="203197" y="469364"/>
                    <a:pt x="188651" y="470406"/>
                  </a:cubicBezTo>
                  <a:cubicBezTo>
                    <a:pt x="173984" y="472636"/>
                    <a:pt x="159146" y="473489"/>
                    <a:pt x="144324" y="472955"/>
                  </a:cubicBezTo>
                  <a:cubicBezTo>
                    <a:pt x="116835" y="469943"/>
                    <a:pt x="116148" y="464267"/>
                    <a:pt x="114659" y="499019"/>
                  </a:cubicBezTo>
                  <a:cubicBezTo>
                    <a:pt x="114488" y="501757"/>
                    <a:pt x="114488" y="504505"/>
                    <a:pt x="114659" y="507243"/>
                  </a:cubicBezTo>
                  <a:cubicBezTo>
                    <a:pt x="115461" y="517090"/>
                    <a:pt x="118439" y="518827"/>
                    <a:pt x="127831" y="515120"/>
                  </a:cubicBezTo>
                  <a:cubicBezTo>
                    <a:pt x="144668" y="508054"/>
                    <a:pt x="161390" y="500756"/>
                    <a:pt x="178342" y="493806"/>
                  </a:cubicBezTo>
                  <a:cubicBezTo>
                    <a:pt x="183392" y="491807"/>
                    <a:pt x="188604" y="490257"/>
                    <a:pt x="193919" y="489172"/>
                  </a:cubicBezTo>
                  <a:cubicBezTo>
                    <a:pt x="195831" y="489298"/>
                    <a:pt x="197571" y="490328"/>
                    <a:pt x="198615" y="491953"/>
                  </a:cubicBezTo>
                  <a:cubicBezTo>
                    <a:pt x="199096" y="493835"/>
                    <a:pt x="198526" y="495832"/>
                    <a:pt x="197126" y="497165"/>
                  </a:cubicBezTo>
                  <a:cubicBezTo>
                    <a:pt x="191399" y="500641"/>
                    <a:pt x="185672" y="503884"/>
                    <a:pt x="179258" y="506780"/>
                  </a:cubicBezTo>
                  <a:cubicBezTo>
                    <a:pt x="164598" y="513730"/>
                    <a:pt x="149708" y="520333"/>
                    <a:pt x="135047" y="527399"/>
                  </a:cubicBezTo>
                  <a:cubicBezTo>
                    <a:pt x="132412" y="528674"/>
                    <a:pt x="130809" y="531917"/>
                    <a:pt x="128633" y="534234"/>
                  </a:cubicBezTo>
                  <a:cubicBezTo>
                    <a:pt x="131365" y="535916"/>
                    <a:pt x="134240" y="537350"/>
                    <a:pt x="137223" y="538520"/>
                  </a:cubicBezTo>
                  <a:cubicBezTo>
                    <a:pt x="153001" y="542635"/>
                    <a:pt x="169551" y="542635"/>
                    <a:pt x="185329" y="538520"/>
                  </a:cubicBezTo>
                  <a:cubicBezTo>
                    <a:pt x="210069" y="533539"/>
                    <a:pt x="210184" y="533886"/>
                    <a:pt x="209382" y="508518"/>
                  </a:cubicBezTo>
                  <a:close/>
                  <a:moveTo>
                    <a:pt x="158985" y="590648"/>
                  </a:moveTo>
                  <a:cubicBezTo>
                    <a:pt x="166030" y="588374"/>
                    <a:pt x="172919" y="585626"/>
                    <a:pt x="179602" y="582423"/>
                  </a:cubicBezTo>
                  <a:cubicBezTo>
                    <a:pt x="182759" y="580265"/>
                    <a:pt x="184647" y="576661"/>
                    <a:pt x="184642" y="572809"/>
                  </a:cubicBezTo>
                  <a:cubicBezTo>
                    <a:pt x="183840" y="568870"/>
                    <a:pt x="180404" y="563078"/>
                    <a:pt x="177197" y="562383"/>
                  </a:cubicBezTo>
                  <a:cubicBezTo>
                    <a:pt x="170092" y="560548"/>
                    <a:pt x="162614" y="560830"/>
                    <a:pt x="155664" y="563194"/>
                  </a:cubicBezTo>
                  <a:cubicBezTo>
                    <a:pt x="151655" y="564931"/>
                    <a:pt x="150509" y="573156"/>
                    <a:pt x="148219" y="578601"/>
                  </a:cubicBezTo>
                  <a:cubicBezTo>
                    <a:pt x="147805" y="579874"/>
                    <a:pt x="147573" y="581200"/>
                    <a:pt x="147531" y="582539"/>
                  </a:cubicBezTo>
                  <a:cubicBezTo>
                    <a:pt x="146844" y="588447"/>
                    <a:pt x="149020" y="591575"/>
                    <a:pt x="158985" y="590648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D1FF764-6B68-4743-97D1-06B1279B69C1}"/>
                </a:ext>
              </a:extLst>
            </p:cNvPr>
            <p:cNvSpPr/>
            <p:nvPr/>
          </p:nvSpPr>
          <p:spPr>
            <a:xfrm>
              <a:off x="1735744" y="5260735"/>
              <a:ext cx="64484" cy="34882"/>
            </a:xfrm>
            <a:custGeom>
              <a:avLst/>
              <a:gdLst>
                <a:gd name="connsiteX0" fmla="*/ 24969 w 64484"/>
                <a:gd name="connsiteY0" fmla="*/ 34882 h 34882"/>
                <a:gd name="connsiteX1" fmla="*/ 7216 w 64484"/>
                <a:gd name="connsiteY1" fmla="*/ 31639 h 34882"/>
                <a:gd name="connsiteX2" fmla="*/ 0 w 64484"/>
                <a:gd name="connsiteY2" fmla="*/ 23646 h 34882"/>
                <a:gd name="connsiteX3" fmla="*/ 4467 w 64484"/>
                <a:gd name="connsiteY3" fmla="*/ 15769 h 34882"/>
                <a:gd name="connsiteX4" fmla="*/ 23709 w 64484"/>
                <a:gd name="connsiteY4" fmla="*/ 1521 h 34882"/>
                <a:gd name="connsiteX5" fmla="*/ 35163 w 64484"/>
                <a:gd name="connsiteY5" fmla="*/ 1521 h 34882"/>
                <a:gd name="connsiteX6" fmla="*/ 55322 w 64484"/>
                <a:gd name="connsiteY6" fmla="*/ 12062 h 34882"/>
                <a:gd name="connsiteX7" fmla="*/ 64485 w 64484"/>
                <a:gd name="connsiteY7" fmla="*/ 20982 h 34882"/>
                <a:gd name="connsiteX8" fmla="*/ 56238 w 64484"/>
                <a:gd name="connsiteY8" fmla="*/ 28627 h 34882"/>
                <a:gd name="connsiteX9" fmla="*/ 24969 w 64484"/>
                <a:gd name="connsiteY9" fmla="*/ 34882 h 3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484" h="34882">
                  <a:moveTo>
                    <a:pt x="24969" y="34882"/>
                  </a:moveTo>
                  <a:cubicBezTo>
                    <a:pt x="18961" y="34395"/>
                    <a:pt x="13014" y="33308"/>
                    <a:pt x="7216" y="31639"/>
                  </a:cubicBezTo>
                  <a:cubicBezTo>
                    <a:pt x="3834" y="30081"/>
                    <a:pt x="1227" y="27194"/>
                    <a:pt x="0" y="23646"/>
                  </a:cubicBezTo>
                  <a:cubicBezTo>
                    <a:pt x="92" y="20430"/>
                    <a:pt x="1769" y="17473"/>
                    <a:pt x="4467" y="15769"/>
                  </a:cubicBezTo>
                  <a:cubicBezTo>
                    <a:pt x="12182" y="13144"/>
                    <a:pt x="18904" y="8166"/>
                    <a:pt x="23709" y="1521"/>
                  </a:cubicBezTo>
                  <a:cubicBezTo>
                    <a:pt x="25084" y="-564"/>
                    <a:pt x="35163" y="-449"/>
                    <a:pt x="35163" y="1521"/>
                  </a:cubicBezTo>
                  <a:cubicBezTo>
                    <a:pt x="39630" y="10556"/>
                    <a:pt x="47304" y="10556"/>
                    <a:pt x="55322" y="12062"/>
                  </a:cubicBezTo>
                  <a:cubicBezTo>
                    <a:pt x="58758" y="12757"/>
                    <a:pt x="61507" y="17854"/>
                    <a:pt x="64485" y="20982"/>
                  </a:cubicBezTo>
                  <a:cubicBezTo>
                    <a:pt x="61736" y="23646"/>
                    <a:pt x="59445" y="27816"/>
                    <a:pt x="56238" y="28627"/>
                  </a:cubicBezTo>
                  <a:cubicBezTo>
                    <a:pt x="46388" y="31523"/>
                    <a:pt x="35736" y="33029"/>
                    <a:pt x="24969" y="34882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7FD7A98-9112-444E-BC03-2CD560F15A5B}"/>
                </a:ext>
              </a:extLst>
            </p:cNvPr>
            <p:cNvSpPr/>
            <p:nvPr/>
          </p:nvSpPr>
          <p:spPr>
            <a:xfrm>
              <a:off x="1741875" y="5093881"/>
              <a:ext cx="59155" cy="44521"/>
            </a:xfrm>
            <a:custGeom>
              <a:avLst/>
              <a:gdLst>
                <a:gd name="connsiteX0" fmla="*/ 59155 w 59155"/>
                <a:gd name="connsiteY0" fmla="*/ 16741 h 44521"/>
                <a:gd name="connsiteX1" fmla="*/ 51023 w 59155"/>
                <a:gd name="connsiteY1" fmla="*/ 25892 h 44521"/>
                <a:gd name="connsiteX2" fmla="*/ 12424 w 59155"/>
                <a:gd name="connsiteY2" fmla="*/ 43732 h 44521"/>
                <a:gd name="connsiteX3" fmla="*/ 6468 w 59155"/>
                <a:gd name="connsiteY3" fmla="*/ 44427 h 44521"/>
                <a:gd name="connsiteX4" fmla="*/ 1772 w 59155"/>
                <a:gd name="connsiteY4" fmla="*/ 34696 h 44521"/>
                <a:gd name="connsiteX5" fmla="*/ 45067 w 59155"/>
                <a:gd name="connsiteY5" fmla="*/ 1334 h 44521"/>
                <a:gd name="connsiteX6" fmla="*/ 59155 w 59155"/>
                <a:gd name="connsiteY6" fmla="*/ 16741 h 4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155" h="44521">
                  <a:moveTo>
                    <a:pt x="59155" y="16741"/>
                  </a:moveTo>
                  <a:cubicBezTo>
                    <a:pt x="57552" y="18595"/>
                    <a:pt x="55147" y="23807"/>
                    <a:pt x="51023" y="25892"/>
                  </a:cubicBezTo>
                  <a:cubicBezTo>
                    <a:pt x="38539" y="32495"/>
                    <a:pt x="25367" y="37476"/>
                    <a:pt x="12424" y="43732"/>
                  </a:cubicBezTo>
                  <a:cubicBezTo>
                    <a:pt x="10520" y="44436"/>
                    <a:pt x="8479" y="44675"/>
                    <a:pt x="6468" y="44427"/>
                  </a:cubicBezTo>
                  <a:cubicBezTo>
                    <a:pt x="1085" y="44427"/>
                    <a:pt x="-2237" y="38056"/>
                    <a:pt x="1772" y="34696"/>
                  </a:cubicBezTo>
                  <a:cubicBezTo>
                    <a:pt x="15746" y="23112"/>
                    <a:pt x="29948" y="11528"/>
                    <a:pt x="45067" y="1334"/>
                  </a:cubicBezTo>
                  <a:cubicBezTo>
                    <a:pt x="51481" y="-3067"/>
                    <a:pt x="58697" y="3767"/>
                    <a:pt x="59155" y="16741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CB7DDBC-769B-C845-8BC6-427379134DC8}"/>
                </a:ext>
              </a:extLst>
            </p:cNvPr>
            <p:cNvSpPr/>
            <p:nvPr/>
          </p:nvSpPr>
          <p:spPr>
            <a:xfrm>
              <a:off x="1262241" y="5380292"/>
              <a:ext cx="59834" cy="55722"/>
            </a:xfrm>
            <a:custGeom>
              <a:avLst/>
              <a:gdLst>
                <a:gd name="connsiteX0" fmla="*/ 9280 w 59834"/>
                <a:gd name="connsiteY0" fmla="*/ 55723 h 55722"/>
                <a:gd name="connsiteX1" fmla="*/ 461 w 59834"/>
                <a:gd name="connsiteY1" fmla="*/ 46224 h 55722"/>
                <a:gd name="connsiteX2" fmla="*/ 8249 w 59834"/>
                <a:gd name="connsiteY2" fmla="*/ 34640 h 55722"/>
                <a:gd name="connsiteX3" fmla="*/ 45360 w 59834"/>
                <a:gd name="connsiteY3" fmla="*/ 3016 h 55722"/>
                <a:gd name="connsiteX4" fmla="*/ 56295 w 59834"/>
                <a:gd name="connsiteY4" fmla="*/ 1680 h 55722"/>
                <a:gd name="connsiteX5" fmla="*/ 57615 w 59834"/>
                <a:gd name="connsiteY5" fmla="*/ 3016 h 55722"/>
                <a:gd name="connsiteX6" fmla="*/ 56355 w 59834"/>
                <a:gd name="connsiteY6" fmla="*/ 13441 h 55722"/>
                <a:gd name="connsiteX7" fmla="*/ 15007 w 59834"/>
                <a:gd name="connsiteY7" fmla="*/ 52363 h 55722"/>
                <a:gd name="connsiteX8" fmla="*/ 9280 w 59834"/>
                <a:gd name="connsiteY8" fmla="*/ 55723 h 5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34" h="55722">
                  <a:moveTo>
                    <a:pt x="9280" y="55723"/>
                  </a:moveTo>
                  <a:cubicBezTo>
                    <a:pt x="2981" y="55723"/>
                    <a:pt x="-1486" y="51089"/>
                    <a:pt x="461" y="46224"/>
                  </a:cubicBezTo>
                  <a:cubicBezTo>
                    <a:pt x="2101" y="41787"/>
                    <a:pt x="4772" y="37814"/>
                    <a:pt x="8249" y="34640"/>
                  </a:cubicBezTo>
                  <a:cubicBezTo>
                    <a:pt x="20390" y="23867"/>
                    <a:pt x="32990" y="13673"/>
                    <a:pt x="45360" y="3016"/>
                  </a:cubicBezTo>
                  <a:cubicBezTo>
                    <a:pt x="48015" y="-407"/>
                    <a:pt x="52911" y="-1005"/>
                    <a:pt x="56295" y="1680"/>
                  </a:cubicBezTo>
                  <a:cubicBezTo>
                    <a:pt x="56786" y="2070"/>
                    <a:pt x="57229" y="2519"/>
                    <a:pt x="57615" y="3016"/>
                  </a:cubicBezTo>
                  <a:cubicBezTo>
                    <a:pt x="61853" y="7186"/>
                    <a:pt x="59219" y="10661"/>
                    <a:pt x="56355" y="13441"/>
                  </a:cubicBezTo>
                  <a:cubicBezTo>
                    <a:pt x="42725" y="26647"/>
                    <a:pt x="28866" y="39505"/>
                    <a:pt x="15007" y="52363"/>
                  </a:cubicBezTo>
                  <a:cubicBezTo>
                    <a:pt x="13259" y="53743"/>
                    <a:pt x="11333" y="54873"/>
                    <a:pt x="9280" y="55723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0F92BB4-814B-6A40-A6F3-B0B97DA4F81B}"/>
                </a:ext>
              </a:extLst>
            </p:cNvPr>
            <p:cNvSpPr/>
            <p:nvPr/>
          </p:nvSpPr>
          <p:spPr>
            <a:xfrm>
              <a:off x="1655990" y="4954684"/>
              <a:ext cx="38520" cy="55218"/>
            </a:xfrm>
            <a:custGeom>
              <a:avLst/>
              <a:gdLst>
                <a:gd name="connsiteX0" fmla="*/ 38520 w 38520"/>
                <a:gd name="connsiteY0" fmla="*/ 9401 h 55218"/>
                <a:gd name="connsiteX1" fmla="*/ 11489 w 38520"/>
                <a:gd name="connsiteY1" fmla="*/ 54347 h 55218"/>
                <a:gd name="connsiteX2" fmla="*/ 860 w 38520"/>
                <a:gd name="connsiteY2" fmla="*/ 50851 h 55218"/>
                <a:gd name="connsiteX3" fmla="*/ 35 w 38520"/>
                <a:gd name="connsiteY3" fmla="*/ 46470 h 55218"/>
                <a:gd name="connsiteX4" fmla="*/ 4388 w 38520"/>
                <a:gd name="connsiteY4" fmla="*/ 29557 h 55218"/>
                <a:gd name="connsiteX5" fmla="*/ 15842 w 38520"/>
                <a:gd name="connsiteY5" fmla="*/ 6389 h 55218"/>
                <a:gd name="connsiteX6" fmla="*/ 27296 w 38520"/>
                <a:gd name="connsiteY6" fmla="*/ 713 h 55218"/>
                <a:gd name="connsiteX7" fmla="*/ 38520 w 38520"/>
                <a:gd name="connsiteY7" fmla="*/ 9401 h 5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20" h="55218">
                  <a:moveTo>
                    <a:pt x="38520" y="9401"/>
                  </a:moveTo>
                  <a:cubicBezTo>
                    <a:pt x="33524" y="26504"/>
                    <a:pt x="24208" y="41995"/>
                    <a:pt x="11489" y="54347"/>
                  </a:cubicBezTo>
                  <a:cubicBezTo>
                    <a:pt x="7600" y="56350"/>
                    <a:pt x="2841" y="54785"/>
                    <a:pt x="860" y="50851"/>
                  </a:cubicBezTo>
                  <a:cubicBezTo>
                    <a:pt x="180" y="49499"/>
                    <a:pt x="-107" y="47979"/>
                    <a:pt x="35" y="46470"/>
                  </a:cubicBezTo>
                  <a:cubicBezTo>
                    <a:pt x="735" y="40662"/>
                    <a:pt x="2199" y="34974"/>
                    <a:pt x="4388" y="29557"/>
                  </a:cubicBezTo>
                  <a:cubicBezTo>
                    <a:pt x="7939" y="21449"/>
                    <a:pt x="12406" y="13803"/>
                    <a:pt x="15842" y="6389"/>
                  </a:cubicBezTo>
                  <a:cubicBezTo>
                    <a:pt x="18362" y="1292"/>
                    <a:pt x="22599" y="-1372"/>
                    <a:pt x="27296" y="713"/>
                  </a:cubicBezTo>
                  <a:cubicBezTo>
                    <a:pt x="31399" y="3095"/>
                    <a:pt x="35175" y="6016"/>
                    <a:pt x="38520" y="9401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8553647-E6AC-2D4D-89ED-83CD33DF99C9}"/>
                </a:ext>
              </a:extLst>
            </p:cNvPr>
            <p:cNvSpPr/>
            <p:nvPr/>
          </p:nvSpPr>
          <p:spPr>
            <a:xfrm>
              <a:off x="1240077" y="5337551"/>
              <a:ext cx="53322" cy="45525"/>
            </a:xfrm>
            <a:custGeom>
              <a:avLst/>
              <a:gdLst>
                <a:gd name="connsiteX0" fmla="*/ 11171 w 53322"/>
                <a:gd name="connsiteY0" fmla="*/ 45526 h 45525"/>
                <a:gd name="connsiteX1" fmla="*/ 978 w 53322"/>
                <a:gd name="connsiteY1" fmla="*/ 39850 h 45525"/>
                <a:gd name="connsiteX2" fmla="*/ 1894 w 53322"/>
                <a:gd name="connsiteY2" fmla="*/ 28266 h 45525"/>
                <a:gd name="connsiteX3" fmla="*/ 40837 w 53322"/>
                <a:gd name="connsiteY3" fmla="*/ 348 h 45525"/>
                <a:gd name="connsiteX4" fmla="*/ 46793 w 53322"/>
                <a:gd name="connsiteY4" fmla="*/ 348 h 45525"/>
                <a:gd name="connsiteX5" fmla="*/ 53295 w 53322"/>
                <a:gd name="connsiteY5" fmla="*/ 5763 h 45525"/>
                <a:gd name="connsiteX6" fmla="*/ 51947 w 53322"/>
                <a:gd name="connsiteY6" fmla="*/ 10195 h 45525"/>
                <a:gd name="connsiteX7" fmla="*/ 45647 w 53322"/>
                <a:gd name="connsiteY7" fmla="*/ 18188 h 45525"/>
                <a:gd name="connsiteX8" fmla="*/ 22053 w 53322"/>
                <a:gd name="connsiteY8" fmla="*/ 40661 h 45525"/>
                <a:gd name="connsiteX9" fmla="*/ 11171 w 53322"/>
                <a:gd name="connsiteY9" fmla="*/ 45526 h 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22" h="45525">
                  <a:moveTo>
                    <a:pt x="11171" y="45526"/>
                  </a:moveTo>
                  <a:cubicBezTo>
                    <a:pt x="7392" y="43557"/>
                    <a:pt x="2581" y="42630"/>
                    <a:pt x="978" y="39850"/>
                  </a:cubicBezTo>
                  <a:cubicBezTo>
                    <a:pt x="-596" y="36068"/>
                    <a:pt x="-255" y="31747"/>
                    <a:pt x="1894" y="28266"/>
                  </a:cubicBezTo>
                  <a:cubicBezTo>
                    <a:pt x="12095" y="15521"/>
                    <a:pt x="25568" y="5862"/>
                    <a:pt x="40837" y="348"/>
                  </a:cubicBezTo>
                  <a:cubicBezTo>
                    <a:pt x="42795" y="-116"/>
                    <a:pt x="44834" y="-116"/>
                    <a:pt x="46793" y="348"/>
                  </a:cubicBezTo>
                  <a:cubicBezTo>
                    <a:pt x="50067" y="27"/>
                    <a:pt x="52978" y="2452"/>
                    <a:pt x="53295" y="5763"/>
                  </a:cubicBezTo>
                  <a:cubicBezTo>
                    <a:pt x="53449" y="7364"/>
                    <a:pt x="52963" y="8959"/>
                    <a:pt x="51947" y="10195"/>
                  </a:cubicBezTo>
                  <a:cubicBezTo>
                    <a:pt x="50140" y="13082"/>
                    <a:pt x="48027" y="15762"/>
                    <a:pt x="45647" y="18188"/>
                  </a:cubicBezTo>
                  <a:cubicBezTo>
                    <a:pt x="37973" y="25833"/>
                    <a:pt x="30185" y="33478"/>
                    <a:pt x="22053" y="40661"/>
                  </a:cubicBezTo>
                  <a:cubicBezTo>
                    <a:pt x="18627" y="42709"/>
                    <a:pt x="14974" y="44341"/>
                    <a:pt x="11171" y="45526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162E513-2ACF-AA4D-8258-20D4E2A88B20}"/>
                </a:ext>
              </a:extLst>
            </p:cNvPr>
            <p:cNvSpPr/>
            <p:nvPr/>
          </p:nvSpPr>
          <p:spPr>
            <a:xfrm>
              <a:off x="1724017" y="5017269"/>
              <a:ext cx="46889" cy="46966"/>
            </a:xfrm>
            <a:custGeom>
              <a:avLst/>
              <a:gdLst>
                <a:gd name="connsiteX0" fmla="*/ 46889 w 46889"/>
                <a:gd name="connsiteY0" fmla="*/ 14582 h 46966"/>
                <a:gd name="connsiteX1" fmla="*/ 43110 w 46889"/>
                <a:gd name="connsiteY1" fmla="*/ 20489 h 46966"/>
                <a:gd name="connsiteX2" fmla="*/ 11154 w 46889"/>
                <a:gd name="connsiteY2" fmla="*/ 45974 h 46966"/>
                <a:gd name="connsiteX3" fmla="*/ 1876 w 46889"/>
                <a:gd name="connsiteY3" fmla="*/ 45974 h 46966"/>
                <a:gd name="connsiteX4" fmla="*/ 43 w 46889"/>
                <a:gd name="connsiteY4" fmla="*/ 38676 h 46966"/>
                <a:gd name="connsiteX5" fmla="*/ 31312 w 46889"/>
                <a:gd name="connsiteY5" fmla="*/ 217 h 46966"/>
                <a:gd name="connsiteX6" fmla="*/ 46889 w 46889"/>
                <a:gd name="connsiteY6" fmla="*/ 14582 h 4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89" h="46966">
                  <a:moveTo>
                    <a:pt x="46889" y="14582"/>
                  </a:moveTo>
                  <a:cubicBezTo>
                    <a:pt x="45978" y="16757"/>
                    <a:pt x="44698" y="18756"/>
                    <a:pt x="43110" y="20489"/>
                  </a:cubicBezTo>
                  <a:cubicBezTo>
                    <a:pt x="32687" y="29293"/>
                    <a:pt x="22149" y="37865"/>
                    <a:pt x="11154" y="45974"/>
                  </a:cubicBezTo>
                  <a:cubicBezTo>
                    <a:pt x="8200" y="47297"/>
                    <a:pt x="4830" y="47297"/>
                    <a:pt x="1876" y="45974"/>
                  </a:cubicBezTo>
                  <a:cubicBezTo>
                    <a:pt x="502" y="45163"/>
                    <a:pt x="-186" y="41109"/>
                    <a:pt x="43" y="38676"/>
                  </a:cubicBezTo>
                  <a:cubicBezTo>
                    <a:pt x="5016" y="22172"/>
                    <a:pt x="16262" y="8340"/>
                    <a:pt x="31312" y="217"/>
                  </a:cubicBezTo>
                  <a:cubicBezTo>
                    <a:pt x="36352" y="-1520"/>
                    <a:pt x="46660" y="7515"/>
                    <a:pt x="46889" y="14582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3CC9C7F-D951-9C4D-9845-635D1C481194}"/>
                </a:ext>
              </a:extLst>
            </p:cNvPr>
            <p:cNvSpPr/>
            <p:nvPr/>
          </p:nvSpPr>
          <p:spPr>
            <a:xfrm>
              <a:off x="1580888" y="4925107"/>
              <a:ext cx="30778" cy="53389"/>
            </a:xfrm>
            <a:custGeom>
              <a:avLst/>
              <a:gdLst>
                <a:gd name="connsiteX0" fmla="*/ 0 w 30778"/>
                <a:gd name="connsiteY0" fmla="*/ 33186 h 53389"/>
                <a:gd name="connsiteX1" fmla="*/ 9163 w 30778"/>
                <a:gd name="connsiteY1" fmla="*/ 6543 h 53389"/>
                <a:gd name="connsiteX2" fmla="*/ 21013 w 30778"/>
                <a:gd name="connsiteY2" fmla="*/ 475 h 53389"/>
                <a:gd name="connsiteX3" fmla="*/ 22679 w 30778"/>
                <a:gd name="connsiteY3" fmla="*/ 1214 h 53389"/>
                <a:gd name="connsiteX4" fmla="*/ 30696 w 30778"/>
                <a:gd name="connsiteY4" fmla="*/ 11061 h 53389"/>
                <a:gd name="connsiteX5" fmla="*/ 12943 w 30778"/>
                <a:gd name="connsiteY5" fmla="*/ 51489 h 53389"/>
                <a:gd name="connsiteX6" fmla="*/ 1489 w 30778"/>
                <a:gd name="connsiteY6" fmla="*/ 47898 h 53389"/>
                <a:gd name="connsiteX7" fmla="*/ 0 w 30778"/>
                <a:gd name="connsiteY7" fmla="*/ 33186 h 53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78" h="53389">
                  <a:moveTo>
                    <a:pt x="0" y="33186"/>
                  </a:moveTo>
                  <a:cubicBezTo>
                    <a:pt x="2520" y="25772"/>
                    <a:pt x="5498" y="16042"/>
                    <a:pt x="9163" y="6543"/>
                  </a:cubicBezTo>
                  <a:cubicBezTo>
                    <a:pt x="10778" y="1557"/>
                    <a:pt x="16085" y="-1159"/>
                    <a:pt x="21013" y="475"/>
                  </a:cubicBezTo>
                  <a:cubicBezTo>
                    <a:pt x="21590" y="666"/>
                    <a:pt x="22148" y="914"/>
                    <a:pt x="22679" y="1214"/>
                  </a:cubicBezTo>
                  <a:cubicBezTo>
                    <a:pt x="26229" y="2952"/>
                    <a:pt x="31498" y="8860"/>
                    <a:pt x="30696" y="11061"/>
                  </a:cubicBezTo>
                  <a:cubicBezTo>
                    <a:pt x="25651" y="24912"/>
                    <a:pt x="19721" y="38416"/>
                    <a:pt x="12943" y="51489"/>
                  </a:cubicBezTo>
                  <a:cubicBezTo>
                    <a:pt x="10996" y="55427"/>
                    <a:pt x="3093" y="52763"/>
                    <a:pt x="1489" y="47898"/>
                  </a:cubicBezTo>
                  <a:cubicBezTo>
                    <a:pt x="664" y="43034"/>
                    <a:pt x="167" y="38119"/>
                    <a:pt x="0" y="33186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893688E-2A3C-4143-9EA8-6AC457B21B8B}"/>
                </a:ext>
              </a:extLst>
            </p:cNvPr>
            <p:cNvSpPr/>
            <p:nvPr/>
          </p:nvSpPr>
          <p:spPr>
            <a:xfrm>
              <a:off x="1494526" y="4920484"/>
              <a:ext cx="24498" cy="57034"/>
            </a:xfrm>
            <a:custGeom>
              <a:avLst/>
              <a:gdLst>
                <a:gd name="connsiteX0" fmla="*/ 573 w 24498"/>
                <a:gd name="connsiteY0" fmla="*/ 32596 h 57034"/>
                <a:gd name="connsiteX1" fmla="*/ 1948 w 24498"/>
                <a:gd name="connsiteY1" fmla="*/ 10239 h 57034"/>
                <a:gd name="connsiteX2" fmla="*/ 16150 w 24498"/>
                <a:gd name="connsiteY2" fmla="*/ 392 h 57034"/>
                <a:gd name="connsiteX3" fmla="*/ 23824 w 24498"/>
                <a:gd name="connsiteY3" fmla="*/ 13714 h 57034"/>
                <a:gd name="connsiteX4" fmla="*/ 15119 w 24498"/>
                <a:gd name="connsiteY4" fmla="*/ 49276 h 57034"/>
                <a:gd name="connsiteX5" fmla="*/ 5155 w 24498"/>
                <a:gd name="connsiteY5" fmla="*/ 56343 h 57034"/>
                <a:gd name="connsiteX6" fmla="*/ 115 w 24498"/>
                <a:gd name="connsiteY6" fmla="*/ 46844 h 57034"/>
                <a:gd name="connsiteX7" fmla="*/ 688 w 24498"/>
                <a:gd name="connsiteY7" fmla="*/ 32596 h 5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98" h="57034">
                  <a:moveTo>
                    <a:pt x="573" y="32596"/>
                  </a:moveTo>
                  <a:cubicBezTo>
                    <a:pt x="573" y="25182"/>
                    <a:pt x="573" y="17652"/>
                    <a:pt x="1948" y="10239"/>
                  </a:cubicBezTo>
                  <a:cubicBezTo>
                    <a:pt x="3322" y="2825"/>
                    <a:pt x="7331" y="-1345"/>
                    <a:pt x="16150" y="392"/>
                  </a:cubicBezTo>
                  <a:cubicBezTo>
                    <a:pt x="24970" y="2130"/>
                    <a:pt x="25313" y="7111"/>
                    <a:pt x="23824" y="13714"/>
                  </a:cubicBezTo>
                  <a:cubicBezTo>
                    <a:pt x="21075" y="25298"/>
                    <a:pt x="18327" y="37577"/>
                    <a:pt x="15119" y="49276"/>
                  </a:cubicBezTo>
                  <a:cubicBezTo>
                    <a:pt x="13860" y="53910"/>
                    <a:pt x="10767" y="58891"/>
                    <a:pt x="5155" y="56343"/>
                  </a:cubicBezTo>
                  <a:cubicBezTo>
                    <a:pt x="2227" y="54036"/>
                    <a:pt x="397" y="50587"/>
                    <a:pt x="115" y="46844"/>
                  </a:cubicBezTo>
                  <a:cubicBezTo>
                    <a:pt x="-150" y="42086"/>
                    <a:pt x="43" y="37315"/>
                    <a:pt x="688" y="32596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2B6578A-E531-074D-913A-F952C43916C0}"/>
                </a:ext>
              </a:extLst>
            </p:cNvPr>
            <p:cNvSpPr/>
            <p:nvPr/>
          </p:nvSpPr>
          <p:spPr>
            <a:xfrm>
              <a:off x="1643370" y="5392923"/>
              <a:ext cx="49880" cy="38103"/>
            </a:xfrm>
            <a:custGeom>
              <a:avLst/>
              <a:gdLst>
                <a:gd name="connsiteX0" fmla="*/ 49881 w 49880"/>
                <a:gd name="connsiteY0" fmla="*/ 33361 h 38103"/>
                <a:gd name="connsiteX1" fmla="*/ 45757 w 49880"/>
                <a:gd name="connsiteY1" fmla="*/ 37184 h 38103"/>
                <a:gd name="connsiteX2" fmla="*/ 32127 w 49880"/>
                <a:gd name="connsiteY2" fmla="*/ 37184 h 38103"/>
                <a:gd name="connsiteX3" fmla="*/ 5325 w 49880"/>
                <a:gd name="connsiteY3" fmla="*/ 19345 h 38103"/>
                <a:gd name="connsiteX4" fmla="*/ 171 w 49880"/>
                <a:gd name="connsiteY4" fmla="*/ 8803 h 38103"/>
                <a:gd name="connsiteX5" fmla="*/ 8418 w 49880"/>
                <a:gd name="connsiteY5" fmla="*/ 347 h 38103"/>
                <a:gd name="connsiteX6" fmla="*/ 48735 w 49880"/>
                <a:gd name="connsiteY6" fmla="*/ 29423 h 38103"/>
                <a:gd name="connsiteX7" fmla="*/ 49881 w 49880"/>
                <a:gd name="connsiteY7" fmla="*/ 33361 h 3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880" h="38103">
                  <a:moveTo>
                    <a:pt x="49881" y="33361"/>
                  </a:moveTo>
                  <a:cubicBezTo>
                    <a:pt x="48621" y="34635"/>
                    <a:pt x="47246" y="37068"/>
                    <a:pt x="45757" y="37184"/>
                  </a:cubicBezTo>
                  <a:cubicBezTo>
                    <a:pt x="41295" y="38409"/>
                    <a:pt x="36590" y="38409"/>
                    <a:pt x="32127" y="37184"/>
                  </a:cubicBezTo>
                  <a:cubicBezTo>
                    <a:pt x="22728" y="31986"/>
                    <a:pt x="13765" y="26019"/>
                    <a:pt x="5325" y="19345"/>
                  </a:cubicBezTo>
                  <a:cubicBezTo>
                    <a:pt x="2548" y="16471"/>
                    <a:pt x="744" y="12780"/>
                    <a:pt x="171" y="8803"/>
                  </a:cubicBezTo>
                  <a:cubicBezTo>
                    <a:pt x="-974" y="3706"/>
                    <a:pt x="3836" y="-1391"/>
                    <a:pt x="8418" y="347"/>
                  </a:cubicBezTo>
                  <a:cubicBezTo>
                    <a:pt x="23914" y="6727"/>
                    <a:pt x="37721" y="16685"/>
                    <a:pt x="48735" y="29423"/>
                  </a:cubicBezTo>
                  <a:cubicBezTo>
                    <a:pt x="48964" y="30118"/>
                    <a:pt x="48964" y="31508"/>
                    <a:pt x="49881" y="33361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1CC68C2-FE94-3B43-AE3E-C43CE1971F29}"/>
                </a:ext>
              </a:extLst>
            </p:cNvPr>
            <p:cNvSpPr/>
            <p:nvPr/>
          </p:nvSpPr>
          <p:spPr>
            <a:xfrm>
              <a:off x="1740096" y="5177725"/>
              <a:ext cx="47615" cy="38311"/>
            </a:xfrm>
            <a:custGeom>
              <a:avLst/>
              <a:gdLst>
                <a:gd name="connsiteX0" fmla="*/ 3207 w 47615"/>
                <a:gd name="connsiteY0" fmla="*/ 38195 h 38311"/>
                <a:gd name="connsiteX1" fmla="*/ 0 w 47615"/>
                <a:gd name="connsiteY1" fmla="*/ 30318 h 38311"/>
                <a:gd name="connsiteX2" fmla="*/ 3551 w 47615"/>
                <a:gd name="connsiteY2" fmla="*/ 23484 h 38311"/>
                <a:gd name="connsiteX3" fmla="*/ 32758 w 47615"/>
                <a:gd name="connsiteY3" fmla="*/ 1358 h 38311"/>
                <a:gd name="connsiteX4" fmla="*/ 43575 w 47615"/>
                <a:gd name="connsiteY4" fmla="*/ 3457 h 38311"/>
                <a:gd name="connsiteX5" fmla="*/ 44212 w 47615"/>
                <a:gd name="connsiteY5" fmla="*/ 4602 h 38311"/>
                <a:gd name="connsiteX6" fmla="*/ 44212 w 47615"/>
                <a:gd name="connsiteY6" fmla="*/ 18966 h 38311"/>
                <a:gd name="connsiteX7" fmla="*/ 6414 w 47615"/>
                <a:gd name="connsiteY7" fmla="*/ 38311 h 38311"/>
                <a:gd name="connsiteX8" fmla="*/ 3207 w 47615"/>
                <a:gd name="connsiteY8" fmla="*/ 38195 h 3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15" h="38311">
                  <a:moveTo>
                    <a:pt x="3207" y="38195"/>
                  </a:moveTo>
                  <a:cubicBezTo>
                    <a:pt x="1681" y="35785"/>
                    <a:pt x="596" y="33117"/>
                    <a:pt x="0" y="30318"/>
                  </a:cubicBezTo>
                  <a:cubicBezTo>
                    <a:pt x="173" y="27634"/>
                    <a:pt x="1464" y="25151"/>
                    <a:pt x="3551" y="23484"/>
                  </a:cubicBezTo>
                  <a:cubicBezTo>
                    <a:pt x="13057" y="15838"/>
                    <a:pt x="22679" y="8309"/>
                    <a:pt x="32758" y="1358"/>
                  </a:cubicBezTo>
                  <a:cubicBezTo>
                    <a:pt x="36318" y="-1084"/>
                    <a:pt x="41162" y="-143"/>
                    <a:pt x="43575" y="3457"/>
                  </a:cubicBezTo>
                  <a:cubicBezTo>
                    <a:pt x="43819" y="3820"/>
                    <a:pt x="44032" y="4203"/>
                    <a:pt x="44212" y="4602"/>
                  </a:cubicBezTo>
                  <a:cubicBezTo>
                    <a:pt x="47075" y="9467"/>
                    <a:pt x="50168" y="15375"/>
                    <a:pt x="44212" y="18966"/>
                  </a:cubicBezTo>
                  <a:cubicBezTo>
                    <a:pt x="32071" y="26148"/>
                    <a:pt x="19128" y="31940"/>
                    <a:pt x="6414" y="38311"/>
                  </a:cubicBezTo>
                  <a:cubicBezTo>
                    <a:pt x="6300" y="38195"/>
                    <a:pt x="5498" y="38195"/>
                    <a:pt x="3207" y="38195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0374E38-D900-874F-995C-644A88B6A778}"/>
                </a:ext>
              </a:extLst>
            </p:cNvPr>
            <p:cNvSpPr/>
            <p:nvPr/>
          </p:nvSpPr>
          <p:spPr>
            <a:xfrm>
              <a:off x="1691482" y="5347423"/>
              <a:ext cx="55180" cy="23135"/>
            </a:xfrm>
            <a:custGeom>
              <a:avLst/>
              <a:gdLst>
                <a:gd name="connsiteX0" fmla="*/ 33724 w 55180"/>
                <a:gd name="connsiteY0" fmla="*/ 22563 h 23135"/>
                <a:gd name="connsiteX1" fmla="*/ 7839 w 55180"/>
                <a:gd name="connsiteY1" fmla="*/ 19088 h 23135"/>
                <a:gd name="connsiteX2" fmla="*/ 165 w 55180"/>
                <a:gd name="connsiteY2" fmla="*/ 7504 h 23135"/>
                <a:gd name="connsiteX3" fmla="*/ 7863 w 55180"/>
                <a:gd name="connsiteY3" fmla="*/ 1 h 23135"/>
                <a:gd name="connsiteX4" fmla="*/ 10244 w 55180"/>
                <a:gd name="connsiteY4" fmla="*/ 438 h 23135"/>
                <a:gd name="connsiteX5" fmla="*/ 45636 w 55180"/>
                <a:gd name="connsiteY5" fmla="*/ 7968 h 23135"/>
                <a:gd name="connsiteX6" fmla="*/ 52738 w 55180"/>
                <a:gd name="connsiteY6" fmla="*/ 11327 h 23135"/>
                <a:gd name="connsiteX7" fmla="*/ 55143 w 55180"/>
                <a:gd name="connsiteY7" fmla="*/ 18509 h 23135"/>
                <a:gd name="connsiteX8" fmla="*/ 49874 w 55180"/>
                <a:gd name="connsiteY8" fmla="*/ 23027 h 23135"/>
                <a:gd name="connsiteX9" fmla="*/ 33724 w 55180"/>
                <a:gd name="connsiteY9" fmla="*/ 22563 h 2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180" h="23135">
                  <a:moveTo>
                    <a:pt x="33724" y="22563"/>
                  </a:moveTo>
                  <a:lnTo>
                    <a:pt x="7839" y="19088"/>
                  </a:lnTo>
                  <a:cubicBezTo>
                    <a:pt x="737" y="18046"/>
                    <a:pt x="-522" y="12949"/>
                    <a:pt x="165" y="7504"/>
                  </a:cubicBezTo>
                  <a:cubicBezTo>
                    <a:pt x="241" y="3283"/>
                    <a:pt x="3689" y="-76"/>
                    <a:pt x="7863" y="1"/>
                  </a:cubicBezTo>
                  <a:cubicBezTo>
                    <a:pt x="8675" y="16"/>
                    <a:pt x="9479" y="165"/>
                    <a:pt x="10244" y="438"/>
                  </a:cubicBezTo>
                  <a:cubicBezTo>
                    <a:pt x="21698" y="2755"/>
                    <a:pt x="33953" y="5303"/>
                    <a:pt x="45636" y="7968"/>
                  </a:cubicBezTo>
                  <a:cubicBezTo>
                    <a:pt x="48255" y="8437"/>
                    <a:pt x="50703" y="9595"/>
                    <a:pt x="52738" y="11327"/>
                  </a:cubicBezTo>
                  <a:cubicBezTo>
                    <a:pt x="54503" y="13272"/>
                    <a:pt x="55377" y="15879"/>
                    <a:pt x="55143" y="18509"/>
                  </a:cubicBezTo>
                  <a:cubicBezTo>
                    <a:pt x="54226" y="20798"/>
                    <a:pt x="52257" y="22486"/>
                    <a:pt x="49874" y="23027"/>
                  </a:cubicBezTo>
                  <a:cubicBezTo>
                    <a:pt x="44487" y="23265"/>
                    <a:pt x="39089" y="23111"/>
                    <a:pt x="33724" y="22563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07CC3DB-51AE-6745-AF78-DDDF9EF6FF41}"/>
                </a:ext>
              </a:extLst>
            </p:cNvPr>
            <p:cNvSpPr/>
            <p:nvPr/>
          </p:nvSpPr>
          <p:spPr>
            <a:xfrm>
              <a:off x="1401868" y="4942691"/>
              <a:ext cx="24742" cy="50824"/>
            </a:xfrm>
            <a:custGeom>
              <a:avLst/>
              <a:gdLst>
                <a:gd name="connsiteX0" fmla="*/ 24738 w 24742"/>
                <a:gd name="connsiteY0" fmla="*/ 35874 h 50824"/>
                <a:gd name="connsiteX1" fmla="*/ 23478 w 24742"/>
                <a:gd name="connsiteY1" fmla="*/ 45257 h 50824"/>
                <a:gd name="connsiteX2" fmla="*/ 19011 w 24742"/>
                <a:gd name="connsiteY2" fmla="*/ 50817 h 50824"/>
                <a:gd name="connsiteX3" fmla="*/ 10306 w 24742"/>
                <a:gd name="connsiteY3" fmla="*/ 48037 h 50824"/>
                <a:gd name="connsiteX4" fmla="*/ 112 w 24742"/>
                <a:gd name="connsiteY4" fmla="*/ 6798 h 50824"/>
                <a:gd name="connsiteX5" fmla="*/ 4504 w 24742"/>
                <a:gd name="connsiteY5" fmla="*/ 112 h 50824"/>
                <a:gd name="connsiteX6" fmla="*/ 9504 w 24742"/>
                <a:gd name="connsiteY6" fmla="*/ 1585 h 50824"/>
                <a:gd name="connsiteX7" fmla="*/ 22447 w 24742"/>
                <a:gd name="connsiteY7" fmla="*/ 18382 h 50824"/>
                <a:gd name="connsiteX8" fmla="*/ 24738 w 24742"/>
                <a:gd name="connsiteY8" fmla="*/ 35874 h 50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42" h="50824">
                  <a:moveTo>
                    <a:pt x="24738" y="35874"/>
                  </a:moveTo>
                  <a:cubicBezTo>
                    <a:pt x="24612" y="39035"/>
                    <a:pt x="24189" y="42177"/>
                    <a:pt x="23478" y="45257"/>
                  </a:cubicBezTo>
                  <a:cubicBezTo>
                    <a:pt x="22790" y="47458"/>
                    <a:pt x="20614" y="50701"/>
                    <a:pt x="19011" y="50817"/>
                  </a:cubicBezTo>
                  <a:cubicBezTo>
                    <a:pt x="17407" y="50933"/>
                    <a:pt x="10764" y="49774"/>
                    <a:pt x="10306" y="48037"/>
                  </a:cubicBezTo>
                  <a:cubicBezTo>
                    <a:pt x="6234" y="34470"/>
                    <a:pt x="2831" y="20707"/>
                    <a:pt x="112" y="6798"/>
                  </a:cubicBezTo>
                  <a:cubicBezTo>
                    <a:pt x="-501" y="3725"/>
                    <a:pt x="1466" y="731"/>
                    <a:pt x="4504" y="112"/>
                  </a:cubicBezTo>
                  <a:cubicBezTo>
                    <a:pt x="6309" y="-256"/>
                    <a:pt x="8178" y="295"/>
                    <a:pt x="9504" y="1585"/>
                  </a:cubicBezTo>
                  <a:cubicBezTo>
                    <a:pt x="14764" y="6369"/>
                    <a:pt x="19145" y="12056"/>
                    <a:pt x="22447" y="18382"/>
                  </a:cubicBezTo>
                  <a:cubicBezTo>
                    <a:pt x="24042" y="24070"/>
                    <a:pt x="24814" y="29961"/>
                    <a:pt x="24738" y="35874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C9692FB-C407-3E42-8020-4E27DB0A4951}"/>
                </a:ext>
              </a:extLst>
            </p:cNvPr>
            <p:cNvSpPr/>
            <p:nvPr/>
          </p:nvSpPr>
          <p:spPr>
            <a:xfrm>
              <a:off x="1214266" y="5285065"/>
              <a:ext cx="47863" cy="26827"/>
            </a:xfrm>
            <a:custGeom>
              <a:avLst/>
              <a:gdLst>
                <a:gd name="connsiteX0" fmla="*/ 47863 w 47863"/>
                <a:gd name="connsiteY0" fmla="*/ 6498 h 26827"/>
                <a:gd name="connsiteX1" fmla="*/ 42709 w 47863"/>
                <a:gd name="connsiteY1" fmla="*/ 13564 h 26827"/>
                <a:gd name="connsiteX2" fmla="*/ 9035 w 47863"/>
                <a:gd name="connsiteY2" fmla="*/ 26654 h 26827"/>
                <a:gd name="connsiteX3" fmla="*/ 674 w 47863"/>
                <a:gd name="connsiteY3" fmla="*/ 23411 h 26827"/>
                <a:gd name="connsiteX4" fmla="*/ 2277 w 47863"/>
                <a:gd name="connsiteY4" fmla="*/ 11827 h 26827"/>
                <a:gd name="connsiteX5" fmla="*/ 39846 w 47863"/>
                <a:gd name="connsiteY5" fmla="*/ 243 h 26827"/>
                <a:gd name="connsiteX6" fmla="*/ 47863 w 47863"/>
                <a:gd name="connsiteY6" fmla="*/ 6498 h 2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863" h="26827">
                  <a:moveTo>
                    <a:pt x="47863" y="6498"/>
                  </a:moveTo>
                  <a:cubicBezTo>
                    <a:pt x="45802" y="9510"/>
                    <a:pt x="44771" y="12638"/>
                    <a:pt x="42709" y="13564"/>
                  </a:cubicBezTo>
                  <a:cubicBezTo>
                    <a:pt x="31255" y="18314"/>
                    <a:pt x="20374" y="22832"/>
                    <a:pt x="9035" y="26654"/>
                  </a:cubicBezTo>
                  <a:cubicBezTo>
                    <a:pt x="6630" y="27465"/>
                    <a:pt x="1132" y="25264"/>
                    <a:pt x="674" y="23411"/>
                  </a:cubicBezTo>
                  <a:cubicBezTo>
                    <a:pt x="-622" y="19509"/>
                    <a:pt x="-28" y="15219"/>
                    <a:pt x="2277" y="11827"/>
                  </a:cubicBezTo>
                  <a:cubicBezTo>
                    <a:pt x="12786" y="3080"/>
                    <a:pt x="26299" y="-1087"/>
                    <a:pt x="39846" y="243"/>
                  </a:cubicBezTo>
                  <a:cubicBezTo>
                    <a:pt x="42480" y="359"/>
                    <a:pt x="44771" y="3950"/>
                    <a:pt x="47863" y="6498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69DB075-1D58-CF40-9D2E-3A49CBC64596}"/>
                </a:ext>
              </a:extLst>
            </p:cNvPr>
            <p:cNvSpPr/>
            <p:nvPr/>
          </p:nvSpPr>
          <p:spPr>
            <a:xfrm>
              <a:off x="1578168" y="5443776"/>
              <a:ext cx="38011" cy="41542"/>
            </a:xfrm>
            <a:custGeom>
              <a:avLst/>
              <a:gdLst>
                <a:gd name="connsiteX0" fmla="*/ 9249 w 38011"/>
                <a:gd name="connsiteY0" fmla="*/ 0 h 41542"/>
                <a:gd name="connsiteX1" fmla="*/ 21619 w 38011"/>
                <a:gd name="connsiteY1" fmla="*/ 6024 h 41542"/>
                <a:gd name="connsiteX2" fmla="*/ 37655 w 38011"/>
                <a:gd name="connsiteY2" fmla="*/ 31740 h 41542"/>
                <a:gd name="connsiteX3" fmla="*/ 35249 w 38011"/>
                <a:gd name="connsiteY3" fmla="*/ 40544 h 41542"/>
                <a:gd name="connsiteX4" fmla="*/ 27919 w 38011"/>
                <a:gd name="connsiteY4" fmla="*/ 39617 h 41542"/>
                <a:gd name="connsiteX5" fmla="*/ 2492 w 38011"/>
                <a:gd name="connsiteY5" fmla="*/ 16449 h 41542"/>
                <a:gd name="connsiteX6" fmla="*/ 430 w 38011"/>
                <a:gd name="connsiteY6" fmla="*/ 4865 h 41542"/>
                <a:gd name="connsiteX7" fmla="*/ 9249 w 38011"/>
                <a:gd name="connsiteY7" fmla="*/ 0 h 41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011" h="41542">
                  <a:moveTo>
                    <a:pt x="9249" y="0"/>
                  </a:moveTo>
                  <a:cubicBezTo>
                    <a:pt x="13487" y="1969"/>
                    <a:pt x="19100" y="2780"/>
                    <a:pt x="21619" y="6024"/>
                  </a:cubicBezTo>
                  <a:cubicBezTo>
                    <a:pt x="27719" y="14090"/>
                    <a:pt x="33086" y="22698"/>
                    <a:pt x="37655" y="31740"/>
                  </a:cubicBezTo>
                  <a:cubicBezTo>
                    <a:pt x="38800" y="33825"/>
                    <a:pt x="36968" y="38227"/>
                    <a:pt x="35249" y="40544"/>
                  </a:cubicBezTo>
                  <a:cubicBezTo>
                    <a:pt x="33531" y="42861"/>
                    <a:pt x="29637" y="40544"/>
                    <a:pt x="27919" y="39617"/>
                  </a:cubicBezTo>
                  <a:cubicBezTo>
                    <a:pt x="19021" y="32383"/>
                    <a:pt x="10531" y="24647"/>
                    <a:pt x="2492" y="16449"/>
                  </a:cubicBezTo>
                  <a:cubicBezTo>
                    <a:pt x="186" y="13069"/>
                    <a:pt x="-565" y="8847"/>
                    <a:pt x="430" y="4865"/>
                  </a:cubicBezTo>
                  <a:cubicBezTo>
                    <a:pt x="544" y="2896"/>
                    <a:pt x="5699" y="1853"/>
                    <a:pt x="9249" y="0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5664287-E54D-4D41-B3C8-DCD0A9034EEA}"/>
                </a:ext>
              </a:extLst>
            </p:cNvPr>
            <p:cNvSpPr/>
            <p:nvPr/>
          </p:nvSpPr>
          <p:spPr>
            <a:xfrm>
              <a:off x="1257495" y="5062546"/>
              <a:ext cx="37392" cy="38615"/>
            </a:xfrm>
            <a:custGeom>
              <a:avLst/>
              <a:gdLst>
                <a:gd name="connsiteX0" fmla="*/ 37392 w 37392"/>
                <a:gd name="connsiteY0" fmla="*/ 31742 h 38615"/>
                <a:gd name="connsiteX1" fmla="*/ 33498 w 37392"/>
                <a:gd name="connsiteY1" fmla="*/ 37882 h 38615"/>
                <a:gd name="connsiteX2" fmla="*/ 25938 w 37392"/>
                <a:gd name="connsiteY2" fmla="*/ 37882 h 38615"/>
                <a:gd name="connsiteX3" fmla="*/ 511 w 37392"/>
                <a:gd name="connsiteY3" fmla="*/ 12629 h 38615"/>
                <a:gd name="connsiteX4" fmla="*/ 2229 w 37392"/>
                <a:gd name="connsiteY4" fmla="*/ 3825 h 38615"/>
                <a:gd name="connsiteX5" fmla="*/ 10361 w 37392"/>
                <a:gd name="connsiteY5" fmla="*/ 2 h 38615"/>
                <a:gd name="connsiteX6" fmla="*/ 22388 w 37392"/>
                <a:gd name="connsiteY6" fmla="*/ 6605 h 38615"/>
                <a:gd name="connsiteX7" fmla="*/ 37392 w 37392"/>
                <a:gd name="connsiteY7" fmla="*/ 31742 h 3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392" h="38615">
                  <a:moveTo>
                    <a:pt x="37392" y="31742"/>
                  </a:moveTo>
                  <a:cubicBezTo>
                    <a:pt x="35560" y="34870"/>
                    <a:pt x="34872" y="37418"/>
                    <a:pt x="33498" y="37882"/>
                  </a:cubicBezTo>
                  <a:cubicBezTo>
                    <a:pt x="32123" y="38345"/>
                    <a:pt x="27427" y="39272"/>
                    <a:pt x="25938" y="37882"/>
                  </a:cubicBezTo>
                  <a:cubicBezTo>
                    <a:pt x="17048" y="29901"/>
                    <a:pt x="8561" y="21474"/>
                    <a:pt x="511" y="12629"/>
                  </a:cubicBezTo>
                  <a:cubicBezTo>
                    <a:pt x="-749" y="11239"/>
                    <a:pt x="511" y="6026"/>
                    <a:pt x="2229" y="3825"/>
                  </a:cubicBezTo>
                  <a:cubicBezTo>
                    <a:pt x="4211" y="1348"/>
                    <a:pt x="7213" y="-63"/>
                    <a:pt x="10361" y="2"/>
                  </a:cubicBezTo>
                  <a:cubicBezTo>
                    <a:pt x="14976" y="814"/>
                    <a:pt x="19200" y="3133"/>
                    <a:pt x="22388" y="6605"/>
                  </a:cubicBezTo>
                  <a:cubicBezTo>
                    <a:pt x="27886" y="14366"/>
                    <a:pt x="32467" y="23518"/>
                    <a:pt x="37392" y="31742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AC7147EA-3D3E-A84F-9195-53E211A4465E}"/>
                </a:ext>
              </a:extLst>
            </p:cNvPr>
            <p:cNvSpPr/>
            <p:nvPr/>
          </p:nvSpPr>
          <p:spPr>
            <a:xfrm>
              <a:off x="1211145" y="5226925"/>
              <a:ext cx="49769" cy="19010"/>
            </a:xfrm>
            <a:custGeom>
              <a:avLst/>
              <a:gdLst>
                <a:gd name="connsiteX0" fmla="*/ 15592 w 49769"/>
                <a:gd name="connsiteY0" fmla="*/ 18650 h 19010"/>
                <a:gd name="connsiteX1" fmla="*/ 5742 w 49769"/>
                <a:gd name="connsiteY1" fmla="*/ 18650 h 19010"/>
                <a:gd name="connsiteX2" fmla="*/ 15 w 49769"/>
                <a:gd name="connsiteY2" fmla="*/ 12163 h 19010"/>
                <a:gd name="connsiteX3" fmla="*/ 4024 w 49769"/>
                <a:gd name="connsiteY3" fmla="*/ 4402 h 19010"/>
                <a:gd name="connsiteX4" fmla="*/ 39760 w 49769"/>
                <a:gd name="connsiteY4" fmla="*/ 0 h 19010"/>
                <a:gd name="connsiteX5" fmla="*/ 46976 w 49769"/>
                <a:gd name="connsiteY5" fmla="*/ 3012 h 19010"/>
                <a:gd name="connsiteX6" fmla="*/ 49725 w 49769"/>
                <a:gd name="connsiteY6" fmla="*/ 7993 h 19010"/>
                <a:gd name="connsiteX7" fmla="*/ 45372 w 49769"/>
                <a:gd name="connsiteY7" fmla="*/ 13669 h 19010"/>
                <a:gd name="connsiteX8" fmla="*/ 15592 w 49769"/>
                <a:gd name="connsiteY8" fmla="*/ 18650 h 1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769" h="19010">
                  <a:moveTo>
                    <a:pt x="15592" y="18650"/>
                  </a:moveTo>
                  <a:cubicBezTo>
                    <a:pt x="9636" y="18650"/>
                    <a:pt x="7117" y="19461"/>
                    <a:pt x="5742" y="18650"/>
                  </a:cubicBezTo>
                  <a:cubicBezTo>
                    <a:pt x="4368" y="17839"/>
                    <a:pt x="244" y="14596"/>
                    <a:pt x="15" y="12163"/>
                  </a:cubicBezTo>
                  <a:cubicBezTo>
                    <a:pt x="-214" y="9731"/>
                    <a:pt x="2191" y="4749"/>
                    <a:pt x="4024" y="4402"/>
                  </a:cubicBezTo>
                  <a:cubicBezTo>
                    <a:pt x="15478" y="2317"/>
                    <a:pt x="27848" y="1043"/>
                    <a:pt x="39760" y="0"/>
                  </a:cubicBezTo>
                  <a:cubicBezTo>
                    <a:pt x="42416" y="221"/>
                    <a:pt x="44938" y="1274"/>
                    <a:pt x="46976" y="3012"/>
                  </a:cubicBezTo>
                  <a:cubicBezTo>
                    <a:pt x="48350" y="4054"/>
                    <a:pt x="50068" y="6603"/>
                    <a:pt x="49725" y="7993"/>
                  </a:cubicBezTo>
                  <a:cubicBezTo>
                    <a:pt x="49381" y="9383"/>
                    <a:pt x="47205" y="13206"/>
                    <a:pt x="45372" y="13669"/>
                  </a:cubicBezTo>
                  <a:cubicBezTo>
                    <a:pt x="34148" y="15754"/>
                    <a:pt x="22923" y="17376"/>
                    <a:pt x="15592" y="18650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76C5BEB9-3966-3842-93E6-63C4ED997951}"/>
                </a:ext>
              </a:extLst>
            </p:cNvPr>
            <p:cNvSpPr/>
            <p:nvPr/>
          </p:nvSpPr>
          <p:spPr>
            <a:xfrm>
              <a:off x="1325248" y="5002778"/>
              <a:ext cx="23128" cy="39732"/>
            </a:xfrm>
            <a:custGeom>
              <a:avLst/>
              <a:gdLst>
                <a:gd name="connsiteX0" fmla="*/ 23128 w 23128"/>
                <a:gd name="connsiteY0" fmla="*/ 27798 h 39732"/>
                <a:gd name="connsiteX1" fmla="*/ 16485 w 23128"/>
                <a:gd name="connsiteY1" fmla="*/ 39382 h 39732"/>
                <a:gd name="connsiteX2" fmla="*/ 5031 w 23128"/>
                <a:gd name="connsiteY2" fmla="*/ 27798 h 39732"/>
                <a:gd name="connsiteX3" fmla="*/ 106 w 23128"/>
                <a:gd name="connsiteY3" fmla="*/ 8106 h 39732"/>
                <a:gd name="connsiteX4" fmla="*/ 10643 w 23128"/>
                <a:gd name="connsiteY4" fmla="*/ 808 h 39732"/>
                <a:gd name="connsiteX5" fmla="*/ 23128 w 23128"/>
                <a:gd name="connsiteY5" fmla="*/ 27798 h 39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28" h="39732">
                  <a:moveTo>
                    <a:pt x="23128" y="27798"/>
                  </a:moveTo>
                  <a:cubicBezTo>
                    <a:pt x="22097" y="29652"/>
                    <a:pt x="20265" y="37760"/>
                    <a:pt x="16485" y="39382"/>
                  </a:cubicBezTo>
                  <a:cubicBezTo>
                    <a:pt x="9727" y="41467"/>
                    <a:pt x="6635" y="33822"/>
                    <a:pt x="5031" y="27798"/>
                  </a:cubicBezTo>
                  <a:cubicBezTo>
                    <a:pt x="2707" y="21428"/>
                    <a:pt x="1057" y="14827"/>
                    <a:pt x="106" y="8106"/>
                  </a:cubicBezTo>
                  <a:cubicBezTo>
                    <a:pt x="-810" y="1619"/>
                    <a:pt x="4344" y="-1625"/>
                    <a:pt x="10643" y="808"/>
                  </a:cubicBezTo>
                  <a:cubicBezTo>
                    <a:pt x="19005" y="4630"/>
                    <a:pt x="23014" y="11697"/>
                    <a:pt x="23128" y="27798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254A357-5C17-C448-93B6-13148D509458}"/>
                </a:ext>
              </a:extLst>
            </p:cNvPr>
            <p:cNvSpPr/>
            <p:nvPr/>
          </p:nvSpPr>
          <p:spPr>
            <a:xfrm>
              <a:off x="1232912" y="5147459"/>
              <a:ext cx="41130" cy="31855"/>
            </a:xfrm>
            <a:custGeom>
              <a:avLst/>
              <a:gdLst>
                <a:gd name="connsiteX0" fmla="*/ 2186 w 41130"/>
                <a:gd name="connsiteY0" fmla="*/ 0 h 31855"/>
                <a:gd name="connsiteX1" fmla="*/ 40442 w 41130"/>
                <a:gd name="connsiteY1" fmla="*/ 23168 h 31855"/>
                <a:gd name="connsiteX2" fmla="*/ 38037 w 41130"/>
                <a:gd name="connsiteY2" fmla="*/ 31161 h 31855"/>
                <a:gd name="connsiteX3" fmla="*/ 35288 w 41130"/>
                <a:gd name="connsiteY3" fmla="*/ 31856 h 31855"/>
                <a:gd name="connsiteX4" fmla="*/ 239 w 41130"/>
                <a:gd name="connsiteY4" fmla="*/ 7182 h 31855"/>
                <a:gd name="connsiteX5" fmla="*/ 2186 w 41130"/>
                <a:gd name="connsiteY5" fmla="*/ 0 h 3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130" h="31855">
                  <a:moveTo>
                    <a:pt x="2186" y="0"/>
                  </a:moveTo>
                  <a:cubicBezTo>
                    <a:pt x="17478" y="2266"/>
                    <a:pt x="31247" y="10604"/>
                    <a:pt x="40442" y="23168"/>
                  </a:cubicBezTo>
                  <a:cubicBezTo>
                    <a:pt x="41960" y="26047"/>
                    <a:pt x="40883" y="29626"/>
                    <a:pt x="38037" y="31161"/>
                  </a:cubicBezTo>
                  <a:cubicBezTo>
                    <a:pt x="37190" y="31617"/>
                    <a:pt x="36247" y="31856"/>
                    <a:pt x="35288" y="31856"/>
                  </a:cubicBezTo>
                  <a:cubicBezTo>
                    <a:pt x="21048" y="28166"/>
                    <a:pt x="8604" y="19405"/>
                    <a:pt x="239" y="7182"/>
                  </a:cubicBezTo>
                  <a:cubicBezTo>
                    <a:pt x="-677" y="4981"/>
                    <a:pt x="1270" y="1969"/>
                    <a:pt x="2186" y="0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3D8A428-2AFC-0F42-BF03-3B5B9F951527}"/>
                </a:ext>
              </a:extLst>
            </p:cNvPr>
            <p:cNvSpPr/>
            <p:nvPr/>
          </p:nvSpPr>
          <p:spPr>
            <a:xfrm>
              <a:off x="1409694" y="5141056"/>
              <a:ext cx="122283" cy="264261"/>
            </a:xfrm>
            <a:custGeom>
              <a:avLst/>
              <a:gdLst>
                <a:gd name="connsiteX0" fmla="*/ 26189 w 122283"/>
                <a:gd name="connsiteY0" fmla="*/ 32467 h 264261"/>
                <a:gd name="connsiteX1" fmla="*/ 80251 w 122283"/>
                <a:gd name="connsiteY1" fmla="*/ 27486 h 264261"/>
                <a:gd name="connsiteX2" fmla="*/ 90560 w 122283"/>
                <a:gd name="connsiteY2" fmla="*/ 7793 h 264261"/>
                <a:gd name="connsiteX3" fmla="*/ 92736 w 122283"/>
                <a:gd name="connsiteY3" fmla="*/ 611 h 264261"/>
                <a:gd name="connsiteX4" fmla="*/ 98463 w 122283"/>
                <a:gd name="connsiteY4" fmla="*/ 611 h 264261"/>
                <a:gd name="connsiteX5" fmla="*/ 113124 w 122283"/>
                <a:gd name="connsiteY5" fmla="*/ 21347 h 264261"/>
                <a:gd name="connsiteX6" fmla="*/ 100295 w 122283"/>
                <a:gd name="connsiteY6" fmla="*/ 42313 h 264261"/>
                <a:gd name="connsiteX7" fmla="*/ 65018 w 122283"/>
                <a:gd name="connsiteY7" fmla="*/ 51349 h 264261"/>
                <a:gd name="connsiteX8" fmla="*/ 38789 w 122283"/>
                <a:gd name="connsiteY8" fmla="*/ 54592 h 264261"/>
                <a:gd name="connsiteX9" fmla="*/ 28251 w 122283"/>
                <a:gd name="connsiteY9" fmla="*/ 70578 h 264261"/>
                <a:gd name="connsiteX10" fmla="*/ 41079 w 122283"/>
                <a:gd name="connsiteY10" fmla="*/ 79845 h 264261"/>
                <a:gd name="connsiteX11" fmla="*/ 86895 w 122283"/>
                <a:gd name="connsiteY11" fmla="*/ 86101 h 264261"/>
                <a:gd name="connsiteX12" fmla="*/ 107168 w 122283"/>
                <a:gd name="connsiteY12" fmla="*/ 95136 h 264261"/>
                <a:gd name="connsiteX13" fmla="*/ 119887 w 122283"/>
                <a:gd name="connsiteY13" fmla="*/ 130028 h 264261"/>
                <a:gd name="connsiteX14" fmla="*/ 109802 w 122283"/>
                <a:gd name="connsiteY14" fmla="*/ 141472 h 264261"/>
                <a:gd name="connsiteX15" fmla="*/ 68683 w 122283"/>
                <a:gd name="connsiteY15" fmla="*/ 158501 h 264261"/>
                <a:gd name="connsiteX16" fmla="*/ 53449 w 122283"/>
                <a:gd name="connsiteY16" fmla="*/ 175297 h 264261"/>
                <a:gd name="connsiteX17" fmla="*/ 48066 w 122283"/>
                <a:gd name="connsiteY17" fmla="*/ 244801 h 264261"/>
                <a:gd name="connsiteX18" fmla="*/ 46119 w 122283"/>
                <a:gd name="connsiteY18" fmla="*/ 256385 h 264261"/>
                <a:gd name="connsiteX19" fmla="*/ 36154 w 122283"/>
                <a:gd name="connsiteY19" fmla="*/ 264262 h 264261"/>
                <a:gd name="connsiteX20" fmla="*/ 29282 w 122283"/>
                <a:gd name="connsiteY20" fmla="*/ 253836 h 264261"/>
                <a:gd name="connsiteX21" fmla="*/ 30885 w 122283"/>
                <a:gd name="connsiteY21" fmla="*/ 243643 h 264261"/>
                <a:gd name="connsiteX22" fmla="*/ 34093 w 122283"/>
                <a:gd name="connsiteY22" fmla="*/ 155836 h 264261"/>
                <a:gd name="connsiteX23" fmla="*/ 47723 w 122283"/>
                <a:gd name="connsiteY23" fmla="*/ 139734 h 264261"/>
                <a:gd name="connsiteX24" fmla="*/ 88154 w 122283"/>
                <a:gd name="connsiteY24" fmla="*/ 128151 h 264261"/>
                <a:gd name="connsiteX25" fmla="*/ 86895 w 122283"/>
                <a:gd name="connsiteY25" fmla="*/ 106373 h 264261"/>
                <a:gd name="connsiteX26" fmla="*/ 29626 w 122283"/>
                <a:gd name="connsiteY26" fmla="*/ 92935 h 264261"/>
                <a:gd name="connsiteX27" fmla="*/ 5573 w 122283"/>
                <a:gd name="connsiteY27" fmla="*/ 89344 h 264261"/>
                <a:gd name="connsiteX28" fmla="*/ 4771 w 122283"/>
                <a:gd name="connsiteY28" fmla="*/ 78687 h 264261"/>
                <a:gd name="connsiteX29" fmla="*/ 8780 w 122283"/>
                <a:gd name="connsiteY29" fmla="*/ 69072 h 264261"/>
                <a:gd name="connsiteX30" fmla="*/ 10841 w 122283"/>
                <a:gd name="connsiteY30" fmla="*/ 42777 h 264261"/>
                <a:gd name="connsiteX31" fmla="*/ 22853 w 122283"/>
                <a:gd name="connsiteY31" fmla="*/ 31786 h 264261"/>
                <a:gd name="connsiteX32" fmla="*/ 26189 w 122283"/>
                <a:gd name="connsiteY32" fmla="*/ 32467 h 26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2283" h="264261">
                  <a:moveTo>
                    <a:pt x="26189" y="32467"/>
                  </a:moveTo>
                  <a:cubicBezTo>
                    <a:pt x="44330" y="35638"/>
                    <a:pt x="62976" y="33920"/>
                    <a:pt x="80251" y="27486"/>
                  </a:cubicBezTo>
                  <a:cubicBezTo>
                    <a:pt x="93194" y="23316"/>
                    <a:pt x="92965" y="22852"/>
                    <a:pt x="90560" y="7793"/>
                  </a:cubicBezTo>
                  <a:cubicBezTo>
                    <a:pt x="90378" y="5209"/>
                    <a:pt x="91153" y="2649"/>
                    <a:pt x="92736" y="611"/>
                  </a:cubicBezTo>
                  <a:cubicBezTo>
                    <a:pt x="93538" y="-315"/>
                    <a:pt x="96859" y="-84"/>
                    <a:pt x="98463" y="611"/>
                  </a:cubicBezTo>
                  <a:cubicBezTo>
                    <a:pt x="106775" y="4237"/>
                    <a:pt x="112419" y="12219"/>
                    <a:pt x="113124" y="21347"/>
                  </a:cubicBezTo>
                  <a:cubicBezTo>
                    <a:pt x="114573" y="30585"/>
                    <a:pt x="109116" y="39502"/>
                    <a:pt x="100295" y="42313"/>
                  </a:cubicBezTo>
                  <a:cubicBezTo>
                    <a:pt x="88759" y="46152"/>
                    <a:pt x="76971" y="49172"/>
                    <a:pt x="65018" y="51349"/>
                  </a:cubicBezTo>
                  <a:cubicBezTo>
                    <a:pt x="56338" y="52900"/>
                    <a:pt x="47583" y="53983"/>
                    <a:pt x="38789" y="54592"/>
                  </a:cubicBezTo>
                  <a:cubicBezTo>
                    <a:pt x="28137" y="55403"/>
                    <a:pt x="28137" y="60384"/>
                    <a:pt x="28251" y="70578"/>
                  </a:cubicBezTo>
                  <a:cubicBezTo>
                    <a:pt x="28366" y="80772"/>
                    <a:pt x="34780" y="79150"/>
                    <a:pt x="41079" y="79845"/>
                  </a:cubicBezTo>
                  <a:cubicBezTo>
                    <a:pt x="56427" y="81583"/>
                    <a:pt x="72005" y="83089"/>
                    <a:pt x="86895" y="86101"/>
                  </a:cubicBezTo>
                  <a:cubicBezTo>
                    <a:pt x="94019" y="88188"/>
                    <a:pt x="100837" y="91227"/>
                    <a:pt x="107168" y="95136"/>
                  </a:cubicBezTo>
                  <a:cubicBezTo>
                    <a:pt x="120207" y="101219"/>
                    <a:pt x="125902" y="116841"/>
                    <a:pt x="119887" y="130028"/>
                  </a:cubicBezTo>
                  <a:cubicBezTo>
                    <a:pt x="117724" y="134771"/>
                    <a:pt x="114213" y="138755"/>
                    <a:pt x="109802" y="141472"/>
                  </a:cubicBezTo>
                  <a:cubicBezTo>
                    <a:pt x="97438" y="150021"/>
                    <a:pt x="83424" y="155825"/>
                    <a:pt x="68683" y="158501"/>
                  </a:cubicBezTo>
                  <a:cubicBezTo>
                    <a:pt x="55053" y="161628"/>
                    <a:pt x="54709" y="161512"/>
                    <a:pt x="53449" y="175297"/>
                  </a:cubicBezTo>
                  <a:cubicBezTo>
                    <a:pt x="51388" y="198465"/>
                    <a:pt x="49899" y="221633"/>
                    <a:pt x="48066" y="244801"/>
                  </a:cubicBezTo>
                  <a:cubicBezTo>
                    <a:pt x="48285" y="248762"/>
                    <a:pt x="47619" y="252721"/>
                    <a:pt x="46119" y="256385"/>
                  </a:cubicBezTo>
                  <a:cubicBezTo>
                    <a:pt x="44015" y="260290"/>
                    <a:pt x="40409" y="263141"/>
                    <a:pt x="36154" y="264262"/>
                  </a:cubicBezTo>
                  <a:cubicBezTo>
                    <a:pt x="30771" y="264262"/>
                    <a:pt x="28595" y="259397"/>
                    <a:pt x="29282" y="253836"/>
                  </a:cubicBezTo>
                  <a:cubicBezTo>
                    <a:pt x="29282" y="250477"/>
                    <a:pt x="30313" y="247118"/>
                    <a:pt x="30885" y="243643"/>
                  </a:cubicBezTo>
                  <a:cubicBezTo>
                    <a:pt x="35352" y="214567"/>
                    <a:pt x="40621" y="185723"/>
                    <a:pt x="34093" y="155836"/>
                  </a:cubicBezTo>
                  <a:cubicBezTo>
                    <a:pt x="31229" y="143441"/>
                    <a:pt x="34093" y="140198"/>
                    <a:pt x="47723" y="139734"/>
                  </a:cubicBezTo>
                  <a:cubicBezTo>
                    <a:pt x="62032" y="139967"/>
                    <a:pt x="76092" y="135938"/>
                    <a:pt x="88154" y="128151"/>
                  </a:cubicBezTo>
                  <a:cubicBezTo>
                    <a:pt x="100754" y="119231"/>
                    <a:pt x="100525" y="112744"/>
                    <a:pt x="86895" y="106373"/>
                  </a:cubicBezTo>
                  <a:cubicBezTo>
                    <a:pt x="68636" y="98830"/>
                    <a:pt x="49302" y="94294"/>
                    <a:pt x="29626" y="92935"/>
                  </a:cubicBezTo>
                  <a:cubicBezTo>
                    <a:pt x="21535" y="92314"/>
                    <a:pt x="13496" y="91114"/>
                    <a:pt x="5573" y="89344"/>
                  </a:cubicBezTo>
                  <a:cubicBezTo>
                    <a:pt x="-1300" y="87723"/>
                    <a:pt x="-2101" y="82973"/>
                    <a:pt x="4771" y="78687"/>
                  </a:cubicBezTo>
                  <a:cubicBezTo>
                    <a:pt x="9581" y="75791"/>
                    <a:pt x="8894" y="73358"/>
                    <a:pt x="8780" y="69072"/>
                  </a:cubicBezTo>
                  <a:cubicBezTo>
                    <a:pt x="8549" y="60258"/>
                    <a:pt x="9240" y="51444"/>
                    <a:pt x="10841" y="42777"/>
                  </a:cubicBezTo>
                  <a:cubicBezTo>
                    <a:pt x="11157" y="36387"/>
                    <a:pt x="16535" y="31466"/>
                    <a:pt x="22853" y="31786"/>
                  </a:cubicBezTo>
                  <a:cubicBezTo>
                    <a:pt x="23993" y="31844"/>
                    <a:pt x="25117" y="32073"/>
                    <a:pt x="26189" y="32467"/>
                  </a:cubicBezTo>
                  <a:close/>
                </a:path>
              </a:pathLst>
            </a:custGeom>
            <a:grpFill/>
            <a:ln w="114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5D24CC22-0321-224F-B014-A20D9635F153}"/>
              </a:ext>
            </a:extLst>
          </p:cNvPr>
          <p:cNvGrpSpPr/>
          <p:nvPr userDrawn="1"/>
        </p:nvGrpSpPr>
        <p:grpSpPr>
          <a:xfrm>
            <a:off x="10018401" y="4989019"/>
            <a:ext cx="1474917" cy="1161178"/>
            <a:chOff x="10423676" y="5226597"/>
            <a:chExt cx="926125" cy="729123"/>
          </a:xfrm>
          <a:solidFill>
            <a:schemeClr val="bg1">
              <a:alpha val="15000"/>
            </a:schemeClr>
          </a:soli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91F9D93-6FAC-3748-B8C9-088491374B75}"/>
                </a:ext>
              </a:extLst>
            </p:cNvPr>
            <p:cNvSpPr/>
            <p:nvPr/>
          </p:nvSpPr>
          <p:spPr>
            <a:xfrm>
              <a:off x="10866836" y="5226597"/>
              <a:ext cx="482965" cy="434826"/>
            </a:xfrm>
            <a:custGeom>
              <a:avLst/>
              <a:gdLst>
                <a:gd name="connsiteX0" fmla="*/ 221102 w 482965"/>
                <a:gd name="connsiteY0" fmla="*/ 434196 h 434826"/>
                <a:gd name="connsiteX1" fmla="*/ 30732 w 482965"/>
                <a:gd name="connsiteY1" fmla="*/ 434196 h 434826"/>
                <a:gd name="connsiteX2" fmla="*/ 1330 w 482965"/>
                <a:gd name="connsiteY2" fmla="*/ 423052 h 434826"/>
                <a:gd name="connsiteX3" fmla="*/ 15925 w 482965"/>
                <a:gd name="connsiteY3" fmla="*/ 395719 h 434826"/>
                <a:gd name="connsiteX4" fmla="*/ 60980 w 482965"/>
                <a:gd name="connsiteY4" fmla="*/ 285126 h 434826"/>
                <a:gd name="connsiteX5" fmla="*/ 60980 w 482965"/>
                <a:gd name="connsiteY5" fmla="*/ 31140 h 434826"/>
                <a:gd name="connsiteX6" fmla="*/ 92285 w 482965"/>
                <a:gd name="connsiteY6" fmla="*/ 22 h 434826"/>
                <a:gd name="connsiteX7" fmla="*/ 310364 w 482965"/>
                <a:gd name="connsiteY7" fmla="*/ 2546 h 434826"/>
                <a:gd name="connsiteX8" fmla="*/ 452507 w 482965"/>
                <a:gd name="connsiteY8" fmla="*/ 8853 h 434826"/>
                <a:gd name="connsiteX9" fmla="*/ 482966 w 482965"/>
                <a:gd name="connsiteY9" fmla="*/ 39130 h 434826"/>
                <a:gd name="connsiteX10" fmla="*/ 482966 w 482965"/>
                <a:gd name="connsiteY10" fmla="*/ 158553 h 434826"/>
                <a:gd name="connsiteX11" fmla="*/ 482966 w 482965"/>
                <a:gd name="connsiteY11" fmla="*/ 393617 h 434826"/>
                <a:gd name="connsiteX12" fmla="*/ 452718 w 482965"/>
                <a:gd name="connsiteY12" fmla="*/ 428939 h 434826"/>
                <a:gd name="connsiteX13" fmla="*/ 370859 w 482965"/>
                <a:gd name="connsiteY13" fmla="*/ 434826 h 434826"/>
                <a:gd name="connsiteX14" fmla="*/ 224275 w 482965"/>
                <a:gd name="connsiteY14" fmla="*/ 434826 h 434826"/>
                <a:gd name="connsiteX15" fmla="*/ 233158 w 482965"/>
                <a:gd name="connsiteY15" fmla="*/ 410857 h 434826"/>
                <a:gd name="connsiteX16" fmla="*/ 308249 w 482965"/>
                <a:gd name="connsiteY16" fmla="*/ 410857 h 434826"/>
                <a:gd name="connsiteX17" fmla="*/ 427759 w 482965"/>
                <a:gd name="connsiteY17" fmla="*/ 405811 h 434826"/>
                <a:gd name="connsiteX18" fmla="*/ 451238 w 482965"/>
                <a:gd name="connsiteY18" fmla="*/ 382263 h 434826"/>
                <a:gd name="connsiteX19" fmla="*/ 456103 w 482965"/>
                <a:gd name="connsiteY19" fmla="*/ 259685 h 434826"/>
                <a:gd name="connsiteX20" fmla="*/ 457583 w 482965"/>
                <a:gd name="connsiteY20" fmla="*/ 54268 h 434826"/>
                <a:gd name="connsiteX21" fmla="*/ 436431 w 482965"/>
                <a:gd name="connsiteY21" fmla="*/ 33242 h 434826"/>
                <a:gd name="connsiteX22" fmla="*/ 316287 w 482965"/>
                <a:gd name="connsiteY22" fmla="*/ 31140 h 434826"/>
                <a:gd name="connsiteX23" fmla="*/ 110264 w 482965"/>
                <a:gd name="connsiteY23" fmla="*/ 23991 h 434826"/>
                <a:gd name="connsiteX24" fmla="*/ 83401 w 482965"/>
                <a:gd name="connsiteY24" fmla="*/ 50694 h 434826"/>
                <a:gd name="connsiteX25" fmla="*/ 83401 w 482965"/>
                <a:gd name="connsiteY25" fmla="*/ 285967 h 434826"/>
                <a:gd name="connsiteX26" fmla="*/ 50403 w 482965"/>
                <a:gd name="connsiteY26" fmla="*/ 398242 h 434826"/>
                <a:gd name="connsiteX27" fmla="*/ 53788 w 482965"/>
                <a:gd name="connsiteY27" fmla="*/ 408965 h 434826"/>
                <a:gd name="connsiteX28" fmla="*/ 74940 w 482965"/>
                <a:gd name="connsiteY28" fmla="*/ 411278 h 43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2965" h="434826">
                  <a:moveTo>
                    <a:pt x="221102" y="434196"/>
                  </a:moveTo>
                  <a:lnTo>
                    <a:pt x="30732" y="434196"/>
                  </a:lnTo>
                  <a:cubicBezTo>
                    <a:pt x="19521" y="434196"/>
                    <a:pt x="6618" y="434196"/>
                    <a:pt x="1330" y="423052"/>
                  </a:cubicBezTo>
                  <a:cubicBezTo>
                    <a:pt x="-3958" y="411909"/>
                    <a:pt x="7676" y="402027"/>
                    <a:pt x="15925" y="395719"/>
                  </a:cubicBezTo>
                  <a:cubicBezTo>
                    <a:pt x="54634" y="367756"/>
                    <a:pt x="62672" y="330751"/>
                    <a:pt x="60980" y="285126"/>
                  </a:cubicBezTo>
                  <a:cubicBezTo>
                    <a:pt x="57595" y="201025"/>
                    <a:pt x="59922" y="116923"/>
                    <a:pt x="60980" y="31140"/>
                  </a:cubicBezTo>
                  <a:cubicBezTo>
                    <a:pt x="60980" y="443"/>
                    <a:pt x="60980" y="-188"/>
                    <a:pt x="92285" y="22"/>
                  </a:cubicBezTo>
                  <a:cubicBezTo>
                    <a:pt x="165048" y="22"/>
                    <a:pt x="237600" y="22"/>
                    <a:pt x="310364" y="2546"/>
                  </a:cubicBezTo>
                  <a:cubicBezTo>
                    <a:pt x="357745" y="3597"/>
                    <a:pt x="405126" y="6751"/>
                    <a:pt x="452507" y="8853"/>
                  </a:cubicBezTo>
                  <a:cubicBezTo>
                    <a:pt x="480004" y="10115"/>
                    <a:pt x="482543" y="11797"/>
                    <a:pt x="482966" y="39130"/>
                  </a:cubicBezTo>
                  <a:cubicBezTo>
                    <a:pt x="482966" y="78867"/>
                    <a:pt x="482966" y="118605"/>
                    <a:pt x="482966" y="158553"/>
                  </a:cubicBezTo>
                  <a:cubicBezTo>
                    <a:pt x="482966" y="236909"/>
                    <a:pt x="482966" y="315262"/>
                    <a:pt x="482966" y="393617"/>
                  </a:cubicBezTo>
                  <a:cubicBezTo>
                    <a:pt x="482966" y="424103"/>
                    <a:pt x="481697" y="425786"/>
                    <a:pt x="452718" y="428939"/>
                  </a:cubicBezTo>
                  <a:cubicBezTo>
                    <a:pt x="423740" y="432093"/>
                    <a:pt x="398145" y="434196"/>
                    <a:pt x="370859" y="434826"/>
                  </a:cubicBezTo>
                  <a:cubicBezTo>
                    <a:pt x="321998" y="434826"/>
                    <a:pt x="273136" y="434826"/>
                    <a:pt x="224275" y="434826"/>
                  </a:cubicBezTo>
                  <a:close/>
                  <a:moveTo>
                    <a:pt x="233158" y="410857"/>
                  </a:moveTo>
                  <a:cubicBezTo>
                    <a:pt x="258118" y="410857"/>
                    <a:pt x="283289" y="410857"/>
                    <a:pt x="308249" y="410857"/>
                  </a:cubicBezTo>
                  <a:cubicBezTo>
                    <a:pt x="348015" y="409806"/>
                    <a:pt x="387992" y="408545"/>
                    <a:pt x="427759" y="405811"/>
                  </a:cubicBezTo>
                  <a:cubicBezTo>
                    <a:pt x="450391" y="404129"/>
                    <a:pt x="450391" y="402868"/>
                    <a:pt x="451238" y="382263"/>
                  </a:cubicBezTo>
                  <a:cubicBezTo>
                    <a:pt x="452930" y="341474"/>
                    <a:pt x="455468" y="300475"/>
                    <a:pt x="456103" y="259685"/>
                  </a:cubicBezTo>
                  <a:cubicBezTo>
                    <a:pt x="457160" y="191143"/>
                    <a:pt x="456103" y="122810"/>
                    <a:pt x="457583" y="54268"/>
                  </a:cubicBezTo>
                  <a:cubicBezTo>
                    <a:pt x="457583" y="38078"/>
                    <a:pt x="451872" y="33242"/>
                    <a:pt x="436431" y="33242"/>
                  </a:cubicBezTo>
                  <a:cubicBezTo>
                    <a:pt x="396453" y="33242"/>
                    <a:pt x="356264" y="32191"/>
                    <a:pt x="316287" y="31140"/>
                  </a:cubicBezTo>
                  <a:cubicBezTo>
                    <a:pt x="247542" y="28827"/>
                    <a:pt x="178797" y="25884"/>
                    <a:pt x="110264" y="23991"/>
                  </a:cubicBezTo>
                  <a:cubicBezTo>
                    <a:pt x="84035" y="23991"/>
                    <a:pt x="83401" y="23991"/>
                    <a:pt x="83401" y="50694"/>
                  </a:cubicBezTo>
                  <a:cubicBezTo>
                    <a:pt x="83401" y="129118"/>
                    <a:pt x="83401" y="207543"/>
                    <a:pt x="83401" y="285967"/>
                  </a:cubicBezTo>
                  <a:cubicBezTo>
                    <a:pt x="83401" y="326546"/>
                    <a:pt x="90593" y="370068"/>
                    <a:pt x="50403" y="398242"/>
                  </a:cubicBezTo>
                  <a:cubicBezTo>
                    <a:pt x="49346" y="398242"/>
                    <a:pt x="51673" y="408334"/>
                    <a:pt x="53788" y="408965"/>
                  </a:cubicBezTo>
                  <a:cubicBezTo>
                    <a:pt x="60713" y="410618"/>
                    <a:pt x="67820" y="411396"/>
                    <a:pt x="74940" y="411278"/>
                  </a:cubicBez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3587E018-5F12-274B-90D2-F60C6EFDE5E8}"/>
                </a:ext>
              </a:extLst>
            </p:cNvPr>
            <p:cNvSpPr/>
            <p:nvPr/>
          </p:nvSpPr>
          <p:spPr>
            <a:xfrm>
              <a:off x="10423676" y="5661213"/>
              <a:ext cx="472758" cy="294507"/>
            </a:xfrm>
            <a:custGeom>
              <a:avLst/>
              <a:gdLst>
                <a:gd name="connsiteX0" fmla="*/ 141591 w 472758"/>
                <a:gd name="connsiteY0" fmla="*/ 0 h 294507"/>
                <a:gd name="connsiteX1" fmla="*/ 268504 w 472758"/>
                <a:gd name="connsiteY1" fmla="*/ 40789 h 294507"/>
                <a:gd name="connsiteX2" fmla="*/ 348036 w 472758"/>
                <a:gd name="connsiteY2" fmla="*/ 9461 h 294507"/>
                <a:gd name="connsiteX3" fmla="*/ 396898 w 472758"/>
                <a:gd name="connsiteY3" fmla="*/ 20184 h 294507"/>
                <a:gd name="connsiteX4" fmla="*/ 464796 w 472758"/>
                <a:gd name="connsiteY4" fmla="*/ 188387 h 294507"/>
                <a:gd name="connsiteX5" fmla="*/ 472411 w 472758"/>
                <a:gd name="connsiteY5" fmla="*/ 255037 h 294507"/>
                <a:gd name="connsiteX6" fmla="*/ 445548 w 472758"/>
                <a:gd name="connsiteY6" fmla="*/ 284052 h 294507"/>
                <a:gd name="connsiteX7" fmla="*/ 283945 w 472758"/>
                <a:gd name="connsiteY7" fmla="*/ 286786 h 294507"/>
                <a:gd name="connsiteX8" fmla="*/ 32657 w 472758"/>
                <a:gd name="connsiteY8" fmla="*/ 294355 h 294507"/>
                <a:gd name="connsiteX9" fmla="*/ 83 w 472758"/>
                <a:gd name="connsiteY9" fmla="*/ 264288 h 294507"/>
                <a:gd name="connsiteX10" fmla="*/ 6851 w 472758"/>
                <a:gd name="connsiteY10" fmla="*/ 201212 h 294507"/>
                <a:gd name="connsiteX11" fmla="*/ 65866 w 472758"/>
                <a:gd name="connsiteY11" fmla="*/ 45625 h 294507"/>
                <a:gd name="connsiteX12" fmla="*/ 142225 w 472758"/>
                <a:gd name="connsiteY12" fmla="*/ 1262 h 294507"/>
                <a:gd name="connsiteX13" fmla="*/ 144341 w 472758"/>
                <a:gd name="connsiteY13" fmla="*/ 268494 h 294507"/>
                <a:gd name="connsiteX14" fmla="*/ 144341 w 472758"/>
                <a:gd name="connsiteY14" fmla="*/ 268494 h 294507"/>
                <a:gd name="connsiteX15" fmla="*/ 245025 w 472758"/>
                <a:gd name="connsiteY15" fmla="*/ 261976 h 294507"/>
                <a:gd name="connsiteX16" fmla="*/ 414243 w 472758"/>
                <a:gd name="connsiteY16" fmla="*/ 259242 h 294507"/>
                <a:gd name="connsiteX17" fmla="*/ 436452 w 472758"/>
                <a:gd name="connsiteY17" fmla="*/ 258191 h 294507"/>
                <a:gd name="connsiteX18" fmla="*/ 446182 w 472758"/>
                <a:gd name="connsiteY18" fmla="*/ 245996 h 294507"/>
                <a:gd name="connsiteX19" fmla="*/ 431587 w 472758"/>
                <a:gd name="connsiteY19" fmla="*/ 147808 h 294507"/>
                <a:gd name="connsiteX20" fmla="*/ 385053 w 472758"/>
                <a:gd name="connsiteY20" fmla="*/ 47728 h 294507"/>
                <a:gd name="connsiteX21" fmla="*/ 349094 w 472758"/>
                <a:gd name="connsiteY21" fmla="*/ 39107 h 294507"/>
                <a:gd name="connsiteX22" fmla="*/ 339575 w 472758"/>
                <a:gd name="connsiteY22" fmla="*/ 44994 h 294507"/>
                <a:gd name="connsiteX23" fmla="*/ 135245 w 472758"/>
                <a:gd name="connsiteY23" fmla="*/ 33641 h 294507"/>
                <a:gd name="connsiteX24" fmla="*/ 112811 w 472758"/>
                <a:gd name="connsiteY24" fmla="*/ 33443 h 294507"/>
                <a:gd name="connsiteX25" fmla="*/ 112612 w 472758"/>
                <a:gd name="connsiteY25" fmla="*/ 33641 h 294507"/>
                <a:gd name="connsiteX26" fmla="*/ 53809 w 472758"/>
                <a:gd name="connsiteY26" fmla="*/ 126152 h 294507"/>
                <a:gd name="connsiteX27" fmla="*/ 61424 w 472758"/>
                <a:gd name="connsiteY27" fmla="*/ 132039 h 294507"/>
                <a:gd name="connsiteX28" fmla="*/ 93152 w 472758"/>
                <a:gd name="connsiteY28" fmla="*/ 129937 h 294507"/>
                <a:gd name="connsiteX29" fmla="*/ 66078 w 472758"/>
                <a:gd name="connsiteY29" fmla="*/ 150962 h 294507"/>
                <a:gd name="connsiteX30" fmla="*/ 41541 w 472758"/>
                <a:gd name="connsiteY30" fmla="*/ 167151 h 294507"/>
                <a:gd name="connsiteX31" fmla="*/ 40272 w 472758"/>
                <a:gd name="connsiteY31" fmla="*/ 176823 h 294507"/>
                <a:gd name="connsiteX32" fmla="*/ 49579 w 472758"/>
                <a:gd name="connsiteY32" fmla="*/ 178505 h 294507"/>
                <a:gd name="connsiteX33" fmla="*/ 87864 w 472758"/>
                <a:gd name="connsiteY33" fmla="*/ 163577 h 294507"/>
                <a:gd name="connsiteX34" fmla="*/ 100979 w 472758"/>
                <a:gd name="connsiteY34" fmla="*/ 165890 h 294507"/>
                <a:gd name="connsiteX35" fmla="*/ 95691 w 472758"/>
                <a:gd name="connsiteY35" fmla="*/ 177664 h 294507"/>
                <a:gd name="connsiteX36" fmla="*/ 62482 w 472758"/>
                <a:gd name="connsiteY36" fmla="*/ 194695 h 294507"/>
                <a:gd name="connsiteX37" fmla="*/ 33080 w 472758"/>
                <a:gd name="connsiteY37" fmla="*/ 215720 h 294507"/>
                <a:gd name="connsiteX38" fmla="*/ 67347 w 472758"/>
                <a:gd name="connsiteY38" fmla="*/ 207520 h 294507"/>
                <a:gd name="connsiteX39" fmla="*/ 98863 w 472758"/>
                <a:gd name="connsiteY39" fmla="*/ 205628 h 294507"/>
                <a:gd name="connsiteX40" fmla="*/ 75808 w 472758"/>
                <a:gd name="connsiteY40" fmla="*/ 224130 h 294507"/>
                <a:gd name="connsiteX41" fmla="*/ 34984 w 472758"/>
                <a:gd name="connsiteY41" fmla="*/ 242422 h 294507"/>
                <a:gd name="connsiteX42" fmla="*/ 30330 w 472758"/>
                <a:gd name="connsiteY42" fmla="*/ 258401 h 294507"/>
                <a:gd name="connsiteX43" fmla="*/ 42810 w 472758"/>
                <a:gd name="connsiteY43" fmla="*/ 262186 h 294507"/>
                <a:gd name="connsiteX44" fmla="*/ 67558 w 472758"/>
                <a:gd name="connsiteY44" fmla="*/ 254196 h 294507"/>
                <a:gd name="connsiteX45" fmla="*/ 102459 w 472758"/>
                <a:gd name="connsiteY45" fmla="*/ 241581 h 294507"/>
                <a:gd name="connsiteX46" fmla="*/ 110286 w 472758"/>
                <a:gd name="connsiteY46" fmla="*/ 247468 h 294507"/>
                <a:gd name="connsiteX47" fmla="*/ 108593 w 472758"/>
                <a:gd name="connsiteY47" fmla="*/ 253986 h 294507"/>
                <a:gd name="connsiteX48" fmla="*/ 87441 w 472758"/>
                <a:gd name="connsiteY48" fmla="*/ 269124 h 294507"/>
                <a:gd name="connsiteX49" fmla="*/ 117054 w 472758"/>
                <a:gd name="connsiteY49" fmla="*/ 269124 h 294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2758" h="294507">
                  <a:moveTo>
                    <a:pt x="141591" y="0"/>
                  </a:moveTo>
                  <a:cubicBezTo>
                    <a:pt x="173319" y="45415"/>
                    <a:pt x="219642" y="51302"/>
                    <a:pt x="268504" y="40789"/>
                  </a:cubicBezTo>
                  <a:cubicBezTo>
                    <a:pt x="296161" y="33489"/>
                    <a:pt x="322855" y="22972"/>
                    <a:pt x="348036" y="9461"/>
                  </a:cubicBezTo>
                  <a:cubicBezTo>
                    <a:pt x="375957" y="-3785"/>
                    <a:pt x="378072" y="-4205"/>
                    <a:pt x="396898" y="20184"/>
                  </a:cubicBezTo>
                  <a:cubicBezTo>
                    <a:pt x="434062" y="69316"/>
                    <a:pt x="457488" y="127346"/>
                    <a:pt x="464796" y="188387"/>
                  </a:cubicBezTo>
                  <a:cubicBezTo>
                    <a:pt x="467969" y="210464"/>
                    <a:pt x="470719" y="232750"/>
                    <a:pt x="472411" y="255037"/>
                  </a:cubicBezTo>
                  <a:cubicBezTo>
                    <a:pt x="474103" y="277324"/>
                    <a:pt x="470296" y="283421"/>
                    <a:pt x="445548" y="284052"/>
                  </a:cubicBezTo>
                  <a:cubicBezTo>
                    <a:pt x="391610" y="285524"/>
                    <a:pt x="337672" y="285524"/>
                    <a:pt x="283945" y="286786"/>
                  </a:cubicBezTo>
                  <a:cubicBezTo>
                    <a:pt x="199336" y="288888"/>
                    <a:pt x="116420" y="291832"/>
                    <a:pt x="32657" y="294355"/>
                  </a:cubicBezTo>
                  <a:cubicBezTo>
                    <a:pt x="4525" y="295406"/>
                    <a:pt x="-763" y="291621"/>
                    <a:pt x="83" y="264288"/>
                  </a:cubicBezTo>
                  <a:cubicBezTo>
                    <a:pt x="523" y="243110"/>
                    <a:pt x="2788" y="222007"/>
                    <a:pt x="6851" y="201212"/>
                  </a:cubicBezTo>
                  <a:cubicBezTo>
                    <a:pt x="15602" y="145882"/>
                    <a:pt x="35688" y="92926"/>
                    <a:pt x="65866" y="45625"/>
                  </a:cubicBezTo>
                  <a:cubicBezTo>
                    <a:pt x="84268" y="19554"/>
                    <a:pt x="105209" y="-3785"/>
                    <a:pt x="142225" y="1262"/>
                  </a:cubicBezTo>
                  <a:close/>
                  <a:moveTo>
                    <a:pt x="144341" y="268494"/>
                  </a:moveTo>
                  <a:lnTo>
                    <a:pt x="144341" y="268494"/>
                  </a:lnTo>
                  <a:cubicBezTo>
                    <a:pt x="177973" y="266181"/>
                    <a:pt x="211393" y="263027"/>
                    <a:pt x="245025" y="261976"/>
                  </a:cubicBezTo>
                  <a:cubicBezTo>
                    <a:pt x="301290" y="260294"/>
                    <a:pt x="357555" y="260083"/>
                    <a:pt x="414243" y="259242"/>
                  </a:cubicBezTo>
                  <a:cubicBezTo>
                    <a:pt x="421659" y="259959"/>
                    <a:pt x="429138" y="259604"/>
                    <a:pt x="436452" y="258191"/>
                  </a:cubicBezTo>
                  <a:cubicBezTo>
                    <a:pt x="441554" y="256013"/>
                    <a:pt x="445209" y="251429"/>
                    <a:pt x="446182" y="245996"/>
                  </a:cubicBezTo>
                  <a:cubicBezTo>
                    <a:pt x="444401" y="212888"/>
                    <a:pt x="439515" y="180015"/>
                    <a:pt x="431587" y="147808"/>
                  </a:cubicBezTo>
                  <a:cubicBezTo>
                    <a:pt x="419201" y="113097"/>
                    <a:pt x="403624" y="79596"/>
                    <a:pt x="385053" y="47728"/>
                  </a:cubicBezTo>
                  <a:cubicBezTo>
                    <a:pt x="374476" y="28174"/>
                    <a:pt x="368765" y="28384"/>
                    <a:pt x="349094" y="39107"/>
                  </a:cubicBezTo>
                  <a:cubicBezTo>
                    <a:pt x="345921" y="40789"/>
                    <a:pt x="342960" y="43522"/>
                    <a:pt x="339575" y="44994"/>
                  </a:cubicBezTo>
                  <a:cubicBezTo>
                    <a:pt x="269773" y="73799"/>
                    <a:pt x="200394" y="87045"/>
                    <a:pt x="135245" y="33641"/>
                  </a:cubicBezTo>
                  <a:cubicBezTo>
                    <a:pt x="129105" y="27428"/>
                    <a:pt x="119062" y="27339"/>
                    <a:pt x="112811" y="33443"/>
                  </a:cubicBezTo>
                  <a:cubicBezTo>
                    <a:pt x="112744" y="33508"/>
                    <a:pt x="112678" y="33573"/>
                    <a:pt x="112612" y="33641"/>
                  </a:cubicBezTo>
                  <a:cubicBezTo>
                    <a:pt x="79403" y="56138"/>
                    <a:pt x="66712" y="91250"/>
                    <a:pt x="53809" y="126152"/>
                  </a:cubicBezTo>
                  <a:cubicBezTo>
                    <a:pt x="55470" y="129035"/>
                    <a:pt x="58205" y="131150"/>
                    <a:pt x="61424" y="132039"/>
                  </a:cubicBezTo>
                  <a:cubicBezTo>
                    <a:pt x="72000" y="132039"/>
                    <a:pt x="81307" y="112275"/>
                    <a:pt x="93152" y="129937"/>
                  </a:cubicBezTo>
                  <a:cubicBezTo>
                    <a:pt x="84268" y="137295"/>
                    <a:pt x="75384" y="144865"/>
                    <a:pt x="66078" y="150962"/>
                  </a:cubicBezTo>
                  <a:cubicBezTo>
                    <a:pt x="56771" y="157059"/>
                    <a:pt x="49156" y="161264"/>
                    <a:pt x="41541" y="167151"/>
                  </a:cubicBezTo>
                  <a:cubicBezTo>
                    <a:pt x="39394" y="169912"/>
                    <a:pt x="38910" y="173608"/>
                    <a:pt x="40272" y="176823"/>
                  </a:cubicBezTo>
                  <a:cubicBezTo>
                    <a:pt x="40272" y="178715"/>
                    <a:pt x="46829" y="179556"/>
                    <a:pt x="49579" y="178505"/>
                  </a:cubicBezTo>
                  <a:cubicBezTo>
                    <a:pt x="62482" y="173880"/>
                    <a:pt x="74750" y="167782"/>
                    <a:pt x="87864" y="163577"/>
                  </a:cubicBezTo>
                  <a:cubicBezTo>
                    <a:pt x="91460" y="162316"/>
                    <a:pt x="96537" y="165049"/>
                    <a:pt x="100979" y="165890"/>
                  </a:cubicBezTo>
                  <a:cubicBezTo>
                    <a:pt x="99286" y="169885"/>
                    <a:pt x="98652" y="175772"/>
                    <a:pt x="95691" y="177664"/>
                  </a:cubicBezTo>
                  <a:cubicBezTo>
                    <a:pt x="84903" y="183972"/>
                    <a:pt x="72635" y="187756"/>
                    <a:pt x="62482" y="194695"/>
                  </a:cubicBezTo>
                  <a:cubicBezTo>
                    <a:pt x="52329" y="201633"/>
                    <a:pt x="34349" y="197007"/>
                    <a:pt x="33080" y="215720"/>
                  </a:cubicBezTo>
                  <a:cubicBezTo>
                    <a:pt x="44502" y="212987"/>
                    <a:pt x="55924" y="209833"/>
                    <a:pt x="67347" y="207520"/>
                  </a:cubicBezTo>
                  <a:cubicBezTo>
                    <a:pt x="78769" y="205207"/>
                    <a:pt x="92095" y="190069"/>
                    <a:pt x="98863" y="205628"/>
                  </a:cubicBezTo>
                  <a:cubicBezTo>
                    <a:pt x="103940" y="217822"/>
                    <a:pt x="84691" y="219294"/>
                    <a:pt x="75808" y="224130"/>
                  </a:cubicBezTo>
                  <a:cubicBezTo>
                    <a:pt x="62693" y="231279"/>
                    <a:pt x="47887" y="235273"/>
                    <a:pt x="34984" y="242422"/>
                  </a:cubicBezTo>
                  <a:cubicBezTo>
                    <a:pt x="31388" y="244525"/>
                    <a:pt x="30542" y="252935"/>
                    <a:pt x="30330" y="258401"/>
                  </a:cubicBezTo>
                  <a:cubicBezTo>
                    <a:pt x="33903" y="261101"/>
                    <a:pt x="38330" y="262442"/>
                    <a:pt x="42810" y="262186"/>
                  </a:cubicBezTo>
                  <a:cubicBezTo>
                    <a:pt x="51254" y="260157"/>
                    <a:pt x="59527" y="257487"/>
                    <a:pt x="67558" y="254196"/>
                  </a:cubicBezTo>
                  <a:cubicBezTo>
                    <a:pt x="79403" y="249991"/>
                    <a:pt x="90826" y="245155"/>
                    <a:pt x="102459" y="241581"/>
                  </a:cubicBezTo>
                  <a:cubicBezTo>
                    <a:pt x="104363" y="241581"/>
                    <a:pt x="108382" y="244945"/>
                    <a:pt x="110286" y="247468"/>
                  </a:cubicBezTo>
                  <a:cubicBezTo>
                    <a:pt x="110850" y="249785"/>
                    <a:pt x="110216" y="252230"/>
                    <a:pt x="108593" y="253986"/>
                  </a:cubicBezTo>
                  <a:cubicBezTo>
                    <a:pt x="102036" y="259453"/>
                    <a:pt x="95056" y="264288"/>
                    <a:pt x="87441" y="269124"/>
                  </a:cubicBezTo>
                  <a:lnTo>
                    <a:pt x="117054" y="269124"/>
                  </a:ln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6A1BB8A-4FF9-DF48-945A-0BCD45682462}"/>
                </a:ext>
              </a:extLst>
            </p:cNvPr>
            <p:cNvSpPr/>
            <p:nvPr/>
          </p:nvSpPr>
          <p:spPr>
            <a:xfrm>
              <a:off x="10515166" y="5391458"/>
              <a:ext cx="307615" cy="300410"/>
            </a:xfrm>
            <a:custGeom>
              <a:avLst/>
              <a:gdLst>
                <a:gd name="connsiteX0" fmla="*/ 50735 w 307615"/>
                <a:gd name="connsiteY0" fmla="*/ 270386 h 300410"/>
                <a:gd name="connsiteX1" fmla="*/ 1662 w 307615"/>
                <a:gd name="connsiteY1" fmla="*/ 172618 h 300410"/>
                <a:gd name="connsiteX2" fmla="*/ 137671 w 307615"/>
                <a:gd name="connsiteY2" fmla="*/ 0 h 300410"/>
                <a:gd name="connsiteX3" fmla="*/ 219318 w 307615"/>
                <a:gd name="connsiteY3" fmla="*/ 8620 h 300410"/>
                <a:gd name="connsiteX4" fmla="*/ 252316 w 307615"/>
                <a:gd name="connsiteY4" fmla="*/ 25230 h 300410"/>
                <a:gd name="connsiteX5" fmla="*/ 235605 w 307615"/>
                <a:gd name="connsiteY5" fmla="*/ 277534 h 300410"/>
                <a:gd name="connsiteX6" fmla="*/ 71253 w 307615"/>
                <a:gd name="connsiteY6" fmla="*/ 277534 h 300410"/>
                <a:gd name="connsiteX7" fmla="*/ 51158 w 307615"/>
                <a:gd name="connsiteY7" fmla="*/ 268914 h 300410"/>
                <a:gd name="connsiteX8" fmla="*/ 156496 w 307615"/>
                <a:gd name="connsiteY8" fmla="*/ 23128 h 300410"/>
                <a:gd name="connsiteX9" fmla="*/ 41851 w 307615"/>
                <a:gd name="connsiteY9" fmla="*/ 86204 h 300410"/>
                <a:gd name="connsiteX10" fmla="*/ 41851 w 307615"/>
                <a:gd name="connsiteY10" fmla="*/ 216351 h 300410"/>
                <a:gd name="connsiteX11" fmla="*/ 205781 w 307615"/>
                <a:gd name="connsiteY11" fmla="*/ 263027 h 300410"/>
                <a:gd name="connsiteX12" fmla="*/ 279179 w 307615"/>
                <a:gd name="connsiteY12" fmla="*/ 176613 h 300410"/>
                <a:gd name="connsiteX13" fmla="*/ 274526 w 307615"/>
                <a:gd name="connsiteY13" fmla="*/ 118162 h 300410"/>
                <a:gd name="connsiteX14" fmla="*/ 156919 w 307615"/>
                <a:gd name="connsiteY14" fmla="*/ 23128 h 30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15" h="300410">
                  <a:moveTo>
                    <a:pt x="50735" y="270386"/>
                  </a:moveTo>
                  <a:cubicBezTo>
                    <a:pt x="26135" y="242571"/>
                    <a:pt x="9226" y="208883"/>
                    <a:pt x="1662" y="172618"/>
                  </a:cubicBezTo>
                  <a:cubicBezTo>
                    <a:pt x="-10818" y="99870"/>
                    <a:pt x="48197" y="2313"/>
                    <a:pt x="137671" y="0"/>
                  </a:cubicBezTo>
                  <a:cubicBezTo>
                    <a:pt x="165109" y="141"/>
                    <a:pt x="192463" y="3030"/>
                    <a:pt x="219318" y="8620"/>
                  </a:cubicBezTo>
                  <a:cubicBezTo>
                    <a:pt x="231438" y="11610"/>
                    <a:pt x="242719" y="17289"/>
                    <a:pt x="252316" y="25230"/>
                  </a:cubicBezTo>
                  <a:cubicBezTo>
                    <a:pt x="332694" y="88306"/>
                    <a:pt x="324022" y="228125"/>
                    <a:pt x="235605" y="277534"/>
                  </a:cubicBezTo>
                  <a:cubicBezTo>
                    <a:pt x="185117" y="308036"/>
                    <a:pt x="121741" y="308036"/>
                    <a:pt x="71253" y="277534"/>
                  </a:cubicBezTo>
                  <a:cubicBezTo>
                    <a:pt x="64708" y="274320"/>
                    <a:pt x="58001" y="271443"/>
                    <a:pt x="51158" y="268914"/>
                  </a:cubicBezTo>
                  <a:close/>
                  <a:moveTo>
                    <a:pt x="156496" y="23128"/>
                  </a:moveTo>
                  <a:cubicBezTo>
                    <a:pt x="109156" y="20037"/>
                    <a:pt x="64353" y="44687"/>
                    <a:pt x="41851" y="86204"/>
                  </a:cubicBezTo>
                  <a:cubicBezTo>
                    <a:pt x="16668" y="125975"/>
                    <a:pt x="16668" y="176579"/>
                    <a:pt x="41851" y="216351"/>
                  </a:cubicBezTo>
                  <a:cubicBezTo>
                    <a:pt x="76649" y="271021"/>
                    <a:pt x="147141" y="291092"/>
                    <a:pt x="205781" y="263027"/>
                  </a:cubicBezTo>
                  <a:cubicBezTo>
                    <a:pt x="244555" y="250096"/>
                    <a:pt x="272854" y="216775"/>
                    <a:pt x="279179" y="176613"/>
                  </a:cubicBezTo>
                  <a:cubicBezTo>
                    <a:pt x="281216" y="157011"/>
                    <a:pt x="279638" y="137203"/>
                    <a:pt x="274526" y="118162"/>
                  </a:cubicBezTo>
                  <a:cubicBezTo>
                    <a:pt x="260988" y="52563"/>
                    <a:pt x="224395" y="23128"/>
                    <a:pt x="156919" y="23128"/>
                  </a:cubicBez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65F28C6-5298-664A-AD26-6690FD14EE4F}"/>
                </a:ext>
              </a:extLst>
            </p:cNvPr>
            <p:cNvSpPr/>
            <p:nvPr/>
          </p:nvSpPr>
          <p:spPr>
            <a:xfrm>
              <a:off x="11016655" y="5332498"/>
              <a:ext cx="278997" cy="34996"/>
            </a:xfrm>
            <a:custGeom>
              <a:avLst/>
              <a:gdLst>
                <a:gd name="connsiteX0" fmla="*/ 278997 w 278997"/>
                <a:gd name="connsiteY0" fmla="*/ 25319 h 34996"/>
                <a:gd name="connsiteX1" fmla="*/ 262499 w 278997"/>
                <a:gd name="connsiteY1" fmla="*/ 34991 h 34996"/>
                <a:gd name="connsiteX2" fmla="*/ 105761 w 278997"/>
                <a:gd name="connsiteY2" fmla="*/ 25109 h 34996"/>
                <a:gd name="connsiteX3" fmla="*/ 34478 w 278997"/>
                <a:gd name="connsiteY3" fmla="*/ 25109 h 34996"/>
                <a:gd name="connsiteX4" fmla="*/ 7826 w 278997"/>
                <a:gd name="connsiteY4" fmla="*/ 22586 h 34996"/>
                <a:gd name="connsiteX5" fmla="*/ 0 w 278997"/>
                <a:gd name="connsiteY5" fmla="*/ 12284 h 34996"/>
                <a:gd name="connsiteX6" fmla="*/ 8038 w 278997"/>
                <a:gd name="connsiteY6" fmla="*/ 1771 h 34996"/>
                <a:gd name="connsiteX7" fmla="*/ 26440 w 278997"/>
                <a:gd name="connsiteY7" fmla="*/ 299 h 34996"/>
                <a:gd name="connsiteX8" fmla="*/ 251077 w 278997"/>
                <a:gd name="connsiteY8" fmla="*/ 8499 h 34996"/>
                <a:gd name="connsiteX9" fmla="*/ 268844 w 278997"/>
                <a:gd name="connsiteY9" fmla="*/ 12494 h 34996"/>
                <a:gd name="connsiteX10" fmla="*/ 278997 w 278997"/>
                <a:gd name="connsiteY10" fmla="*/ 25319 h 3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997" h="34996">
                  <a:moveTo>
                    <a:pt x="278997" y="25319"/>
                  </a:moveTo>
                  <a:cubicBezTo>
                    <a:pt x="272229" y="29314"/>
                    <a:pt x="267152" y="35201"/>
                    <a:pt x="262499" y="34991"/>
                  </a:cubicBezTo>
                  <a:cubicBezTo>
                    <a:pt x="210253" y="32258"/>
                    <a:pt x="158007" y="28053"/>
                    <a:pt x="105761" y="25109"/>
                  </a:cubicBezTo>
                  <a:cubicBezTo>
                    <a:pt x="82070" y="23848"/>
                    <a:pt x="58380" y="25109"/>
                    <a:pt x="34478" y="25109"/>
                  </a:cubicBezTo>
                  <a:cubicBezTo>
                    <a:pt x="25531" y="25157"/>
                    <a:pt x="16602" y="24312"/>
                    <a:pt x="7826" y="22586"/>
                  </a:cubicBezTo>
                  <a:cubicBezTo>
                    <a:pt x="3596" y="20734"/>
                    <a:pt x="635" y="16833"/>
                    <a:pt x="0" y="12284"/>
                  </a:cubicBezTo>
                  <a:cubicBezTo>
                    <a:pt x="793" y="7685"/>
                    <a:pt x="3793" y="3762"/>
                    <a:pt x="8038" y="1771"/>
                  </a:cubicBezTo>
                  <a:cubicBezTo>
                    <a:pt x="14020" y="112"/>
                    <a:pt x="20268" y="-388"/>
                    <a:pt x="26440" y="299"/>
                  </a:cubicBezTo>
                  <a:cubicBezTo>
                    <a:pt x="101319" y="2822"/>
                    <a:pt x="176198" y="5555"/>
                    <a:pt x="251077" y="8499"/>
                  </a:cubicBezTo>
                  <a:cubicBezTo>
                    <a:pt x="257221" y="8533"/>
                    <a:pt x="263283" y="9895"/>
                    <a:pt x="268844" y="12494"/>
                  </a:cubicBezTo>
                  <a:cubicBezTo>
                    <a:pt x="273075" y="14596"/>
                    <a:pt x="274979" y="19012"/>
                    <a:pt x="278997" y="25319"/>
                  </a:cubicBez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9D31EA7-9057-B141-9CF7-B7A281AAEFD6}"/>
                </a:ext>
              </a:extLst>
            </p:cNvPr>
            <p:cNvSpPr/>
            <p:nvPr/>
          </p:nvSpPr>
          <p:spPr>
            <a:xfrm>
              <a:off x="11017598" y="5488689"/>
              <a:ext cx="274247" cy="31787"/>
            </a:xfrm>
            <a:custGeom>
              <a:avLst/>
              <a:gdLst>
                <a:gd name="connsiteX0" fmla="*/ 85781 w 274247"/>
                <a:gd name="connsiteY0" fmla="*/ 327 h 31787"/>
                <a:gd name="connsiteX1" fmla="*/ 250134 w 274247"/>
                <a:gd name="connsiteY1" fmla="*/ 8527 h 31787"/>
                <a:gd name="connsiteX2" fmla="*/ 267901 w 274247"/>
                <a:gd name="connsiteY2" fmla="*/ 12732 h 31787"/>
                <a:gd name="connsiteX3" fmla="*/ 274247 w 274247"/>
                <a:gd name="connsiteY3" fmla="*/ 24927 h 31787"/>
                <a:gd name="connsiteX4" fmla="*/ 266421 w 274247"/>
                <a:gd name="connsiteY4" fmla="*/ 31234 h 31787"/>
                <a:gd name="connsiteX5" fmla="*/ 244211 w 274247"/>
                <a:gd name="connsiteY5" fmla="*/ 31234 h 31787"/>
                <a:gd name="connsiteX6" fmla="*/ 19786 w 274247"/>
                <a:gd name="connsiteY6" fmla="*/ 23245 h 31787"/>
                <a:gd name="connsiteX7" fmla="*/ 15979 w 274247"/>
                <a:gd name="connsiteY7" fmla="*/ 23245 h 31787"/>
                <a:gd name="connsiteX8" fmla="*/ 115 w 274247"/>
                <a:gd name="connsiteY8" fmla="*/ 12732 h 31787"/>
                <a:gd name="connsiteX9" fmla="*/ 14498 w 274247"/>
                <a:gd name="connsiteY9" fmla="*/ 748 h 31787"/>
                <a:gd name="connsiteX10" fmla="*/ 63148 w 274247"/>
                <a:gd name="connsiteY10" fmla="*/ 748 h 31787"/>
                <a:gd name="connsiteX11" fmla="*/ 85781 w 274247"/>
                <a:gd name="connsiteY11" fmla="*/ 748 h 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4247" h="31787">
                  <a:moveTo>
                    <a:pt x="85781" y="327"/>
                  </a:moveTo>
                  <a:cubicBezTo>
                    <a:pt x="140565" y="3060"/>
                    <a:pt x="195349" y="5583"/>
                    <a:pt x="250134" y="8527"/>
                  </a:cubicBezTo>
                  <a:cubicBezTo>
                    <a:pt x="256285" y="8701"/>
                    <a:pt x="262332" y="10133"/>
                    <a:pt x="267901" y="12732"/>
                  </a:cubicBezTo>
                  <a:cubicBezTo>
                    <a:pt x="271584" y="15781"/>
                    <a:pt x="273873" y="20177"/>
                    <a:pt x="274247" y="24927"/>
                  </a:cubicBezTo>
                  <a:cubicBezTo>
                    <a:pt x="274247" y="26609"/>
                    <a:pt x="269594" y="30814"/>
                    <a:pt x="266421" y="31234"/>
                  </a:cubicBezTo>
                  <a:cubicBezTo>
                    <a:pt x="259037" y="31972"/>
                    <a:pt x="251595" y="31972"/>
                    <a:pt x="244211" y="31234"/>
                  </a:cubicBezTo>
                  <a:lnTo>
                    <a:pt x="19786" y="23245"/>
                  </a:lnTo>
                  <a:lnTo>
                    <a:pt x="15979" y="23245"/>
                  </a:lnTo>
                  <a:cubicBezTo>
                    <a:pt x="8364" y="23245"/>
                    <a:pt x="-1154" y="23245"/>
                    <a:pt x="115" y="12732"/>
                  </a:cubicBezTo>
                  <a:cubicBezTo>
                    <a:pt x="2767" y="6725"/>
                    <a:pt x="8085" y="2293"/>
                    <a:pt x="14498" y="748"/>
                  </a:cubicBezTo>
                  <a:cubicBezTo>
                    <a:pt x="30574" y="-934"/>
                    <a:pt x="47073" y="748"/>
                    <a:pt x="63148" y="748"/>
                  </a:cubicBezTo>
                  <a:lnTo>
                    <a:pt x="85781" y="748"/>
                  </a:ln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777604B-0B08-F341-AE3A-A67EC7F20AD1}"/>
                </a:ext>
              </a:extLst>
            </p:cNvPr>
            <p:cNvSpPr/>
            <p:nvPr/>
          </p:nvSpPr>
          <p:spPr>
            <a:xfrm>
              <a:off x="11017051" y="5411853"/>
              <a:ext cx="274794" cy="33167"/>
            </a:xfrm>
            <a:custGeom>
              <a:avLst/>
              <a:gdLst>
                <a:gd name="connsiteX0" fmla="*/ 116153 w 274794"/>
                <a:gd name="connsiteY0" fmla="*/ 0 h 33167"/>
                <a:gd name="connsiteX1" fmla="*/ 250046 w 274794"/>
                <a:gd name="connsiteY1" fmla="*/ 9041 h 33167"/>
                <a:gd name="connsiteX2" fmla="*/ 261257 w 274794"/>
                <a:gd name="connsiteY2" fmla="*/ 10302 h 33167"/>
                <a:gd name="connsiteX3" fmla="*/ 274794 w 274794"/>
                <a:gd name="connsiteY3" fmla="*/ 21025 h 33167"/>
                <a:gd name="connsiteX4" fmla="*/ 258507 w 274794"/>
                <a:gd name="connsiteY4" fmla="*/ 32379 h 33167"/>
                <a:gd name="connsiteX5" fmla="*/ 228682 w 274794"/>
                <a:gd name="connsiteY5" fmla="*/ 32379 h 33167"/>
                <a:gd name="connsiteX6" fmla="*/ 49735 w 274794"/>
                <a:gd name="connsiteY6" fmla="*/ 25651 h 33167"/>
                <a:gd name="connsiteX7" fmla="*/ 19699 w 274794"/>
                <a:gd name="connsiteY7" fmla="*/ 25651 h 33167"/>
                <a:gd name="connsiteX8" fmla="*/ 27 w 274794"/>
                <a:gd name="connsiteY8" fmla="*/ 13877 h 33167"/>
                <a:gd name="connsiteX9" fmla="*/ 18641 w 274794"/>
                <a:gd name="connsiteY9" fmla="*/ 1682 h 33167"/>
                <a:gd name="connsiteX10" fmla="*/ 115941 w 274794"/>
                <a:gd name="connsiteY10" fmla="*/ 1682 h 3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794" h="33167">
                  <a:moveTo>
                    <a:pt x="116153" y="0"/>
                  </a:moveTo>
                  <a:lnTo>
                    <a:pt x="250046" y="9041"/>
                  </a:lnTo>
                  <a:cubicBezTo>
                    <a:pt x="253830" y="8681"/>
                    <a:pt x="257648" y="9110"/>
                    <a:pt x="261257" y="10302"/>
                  </a:cubicBezTo>
                  <a:cubicBezTo>
                    <a:pt x="266099" y="13446"/>
                    <a:pt x="270631" y="17035"/>
                    <a:pt x="274794" y="21025"/>
                  </a:cubicBezTo>
                  <a:cubicBezTo>
                    <a:pt x="269506" y="25020"/>
                    <a:pt x="264430" y="31328"/>
                    <a:pt x="258507" y="32379"/>
                  </a:cubicBezTo>
                  <a:cubicBezTo>
                    <a:pt x="248593" y="33430"/>
                    <a:pt x="238596" y="33430"/>
                    <a:pt x="228682" y="32379"/>
                  </a:cubicBezTo>
                  <a:lnTo>
                    <a:pt x="49735" y="25651"/>
                  </a:lnTo>
                  <a:cubicBezTo>
                    <a:pt x="39793" y="25651"/>
                    <a:pt x="28583" y="25651"/>
                    <a:pt x="19699" y="25651"/>
                  </a:cubicBezTo>
                  <a:cubicBezTo>
                    <a:pt x="10815" y="25651"/>
                    <a:pt x="662" y="25651"/>
                    <a:pt x="27" y="13877"/>
                  </a:cubicBezTo>
                  <a:cubicBezTo>
                    <a:pt x="-607" y="2103"/>
                    <a:pt x="9969" y="1682"/>
                    <a:pt x="18641" y="1682"/>
                  </a:cubicBezTo>
                  <a:cubicBezTo>
                    <a:pt x="51216" y="1682"/>
                    <a:pt x="83578" y="1682"/>
                    <a:pt x="115941" y="1682"/>
                  </a:cubicBezTo>
                  <a:close/>
                </a:path>
              </a:pathLst>
            </a:custGeom>
            <a:grpFill/>
            <a:ln w="211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42" name="Freeform 41">
            <a:extLst>
              <a:ext uri="{FF2B5EF4-FFF2-40B4-BE49-F238E27FC236}">
                <a16:creationId xmlns:a16="http://schemas.microsoft.com/office/drawing/2014/main" id="{CF840E3A-F421-ED4D-AA0E-106E992EC5B0}"/>
              </a:ext>
            </a:extLst>
          </p:cNvPr>
          <p:cNvSpPr/>
          <p:nvPr userDrawn="1"/>
        </p:nvSpPr>
        <p:spPr>
          <a:xfrm rot="15393514" flipH="1">
            <a:off x="1905761" y="6169154"/>
            <a:ext cx="934682" cy="1134996"/>
          </a:xfrm>
          <a:custGeom>
            <a:avLst/>
            <a:gdLst>
              <a:gd name="connsiteX0" fmla="*/ 0 w 765664"/>
              <a:gd name="connsiteY0" fmla="*/ 924725 h 929754"/>
              <a:gd name="connsiteX1" fmla="*/ 9445 w 765664"/>
              <a:gd name="connsiteY1" fmla="*/ 894241 h 929754"/>
              <a:gd name="connsiteX2" fmla="*/ 57888 w 765664"/>
              <a:gd name="connsiteY2" fmla="*/ 794253 h 929754"/>
              <a:gd name="connsiteX3" fmla="*/ 113643 w 765664"/>
              <a:gd name="connsiteY3" fmla="*/ 677956 h 929754"/>
              <a:gd name="connsiteX4" fmla="*/ 180062 w 765664"/>
              <a:gd name="connsiteY4" fmla="*/ 569737 h 929754"/>
              <a:gd name="connsiteX5" fmla="*/ 530437 w 765664"/>
              <a:gd name="connsiteY5" fmla="*/ 149971 h 929754"/>
              <a:gd name="connsiteX6" fmla="*/ 545670 w 765664"/>
              <a:gd name="connsiteY6" fmla="*/ 119487 h 929754"/>
              <a:gd name="connsiteX7" fmla="*/ 594723 w 765664"/>
              <a:gd name="connsiteY7" fmla="*/ 61110 h 929754"/>
              <a:gd name="connsiteX8" fmla="*/ 616355 w 765664"/>
              <a:gd name="connsiteY8" fmla="*/ 42362 h 929754"/>
              <a:gd name="connsiteX9" fmla="*/ 729693 w 765664"/>
              <a:gd name="connsiteY9" fmla="*/ 35961 h 929754"/>
              <a:gd name="connsiteX10" fmla="*/ 758028 w 765664"/>
              <a:gd name="connsiteY10" fmla="*/ 78791 h 929754"/>
              <a:gd name="connsiteX11" fmla="*/ 745689 w 765664"/>
              <a:gd name="connsiteY11" fmla="*/ 153477 h 929754"/>
              <a:gd name="connsiteX12" fmla="*/ 720705 w 765664"/>
              <a:gd name="connsiteY12" fmla="*/ 199203 h 929754"/>
              <a:gd name="connsiteX13" fmla="*/ 685668 w 765664"/>
              <a:gd name="connsiteY13" fmla="*/ 236241 h 929754"/>
              <a:gd name="connsiteX14" fmla="*/ 662056 w 765664"/>
              <a:gd name="connsiteY14" fmla="*/ 253160 h 929754"/>
              <a:gd name="connsiteX15" fmla="*/ 281214 w 765664"/>
              <a:gd name="connsiteY15" fmla="*/ 725664 h 929754"/>
              <a:gd name="connsiteX16" fmla="*/ 197276 w 765664"/>
              <a:gd name="connsiteY16" fmla="*/ 801874 h 929754"/>
              <a:gd name="connsiteX17" fmla="*/ 29706 w 765664"/>
              <a:gd name="connsiteY17" fmla="*/ 915885 h 929754"/>
              <a:gd name="connsiteX18" fmla="*/ 7312 w 765664"/>
              <a:gd name="connsiteY18" fmla="*/ 929755 h 929754"/>
              <a:gd name="connsiteX19" fmla="*/ 165285 w 765664"/>
              <a:gd name="connsiteY19" fmla="*/ 658903 h 929754"/>
              <a:gd name="connsiteX20" fmla="*/ 619706 w 765664"/>
              <a:gd name="connsiteY20" fmla="*/ 132748 h 929754"/>
              <a:gd name="connsiteX21" fmla="*/ 552526 w 765664"/>
              <a:gd name="connsiteY21" fmla="*/ 141131 h 929754"/>
              <a:gd name="connsiteX22" fmla="*/ 523277 w 765664"/>
              <a:gd name="connsiteY22" fmla="*/ 176645 h 929754"/>
              <a:gd name="connsiteX23" fmla="*/ 224544 w 765664"/>
              <a:gd name="connsiteY23" fmla="*/ 530870 h 929754"/>
              <a:gd name="connsiteX24" fmla="*/ 150356 w 765664"/>
              <a:gd name="connsiteY24" fmla="*/ 628724 h 929754"/>
              <a:gd name="connsiteX25" fmla="*/ 637530 w 765664"/>
              <a:gd name="connsiteY25" fmla="*/ 139911 h 929754"/>
              <a:gd name="connsiteX26" fmla="*/ 173512 w 765664"/>
              <a:gd name="connsiteY26" fmla="*/ 675974 h 929754"/>
              <a:gd name="connsiteX27" fmla="*/ 191487 w 765664"/>
              <a:gd name="connsiteY27" fmla="*/ 714994 h 929754"/>
              <a:gd name="connsiteX28" fmla="*/ 657943 w 765664"/>
              <a:gd name="connsiteY28" fmla="*/ 164908 h 929754"/>
              <a:gd name="connsiteX29" fmla="*/ 662970 w 765664"/>
              <a:gd name="connsiteY29" fmla="*/ 195392 h 929754"/>
              <a:gd name="connsiteX30" fmla="*/ 657486 w 765664"/>
              <a:gd name="connsiteY30" fmla="*/ 190667 h 929754"/>
              <a:gd name="connsiteX31" fmla="*/ 201237 w 765664"/>
              <a:gd name="connsiteY31" fmla="*/ 730084 h 929754"/>
              <a:gd name="connsiteX32" fmla="*/ 236427 w 765664"/>
              <a:gd name="connsiteY32" fmla="*/ 717738 h 929754"/>
              <a:gd name="connsiteX33" fmla="*/ 388764 w 765664"/>
              <a:gd name="connsiteY33" fmla="*/ 530718 h 929754"/>
              <a:gd name="connsiteX34" fmla="*/ 402474 w 765664"/>
              <a:gd name="connsiteY34" fmla="*/ 517305 h 929754"/>
              <a:gd name="connsiteX35" fmla="*/ 407501 w 765664"/>
              <a:gd name="connsiteY35" fmla="*/ 521268 h 929754"/>
              <a:gd name="connsiteX36" fmla="*/ 397904 w 765664"/>
              <a:gd name="connsiteY36" fmla="*/ 537881 h 929754"/>
              <a:gd name="connsiteX37" fmla="*/ 352203 w 765664"/>
              <a:gd name="connsiteY37" fmla="*/ 594887 h 929754"/>
              <a:gd name="connsiteX38" fmla="*/ 245567 w 765664"/>
              <a:gd name="connsiteY38" fmla="*/ 725359 h 929754"/>
              <a:gd name="connsiteX39" fmla="*/ 243130 w 765664"/>
              <a:gd name="connsiteY39" fmla="*/ 751728 h 929754"/>
              <a:gd name="connsiteX40" fmla="*/ 677289 w 765664"/>
              <a:gd name="connsiteY40" fmla="*/ 214140 h 929754"/>
              <a:gd name="connsiteX41" fmla="*/ 678813 w 765664"/>
              <a:gd name="connsiteY41" fmla="*/ 204538 h 929754"/>
              <a:gd name="connsiteX42" fmla="*/ 673938 w 765664"/>
              <a:gd name="connsiteY42" fmla="*/ 201642 h 929754"/>
              <a:gd name="connsiteX43" fmla="*/ 572329 w 765664"/>
              <a:gd name="connsiteY43" fmla="*/ 322054 h 929754"/>
              <a:gd name="connsiteX44" fmla="*/ 467065 w 765664"/>
              <a:gd name="connsiteY44" fmla="*/ 437284 h 929754"/>
              <a:gd name="connsiteX45" fmla="*/ 562580 w 765664"/>
              <a:gd name="connsiteY45" fmla="*/ 315347 h 929754"/>
              <a:gd name="connsiteX46" fmla="*/ 97343 w 765664"/>
              <a:gd name="connsiteY46" fmla="*/ 815135 h 929754"/>
              <a:gd name="connsiteX47" fmla="*/ 102370 w 765664"/>
              <a:gd name="connsiteY47" fmla="*/ 811476 h 929754"/>
              <a:gd name="connsiteX48" fmla="*/ 138322 w 765664"/>
              <a:gd name="connsiteY48" fmla="*/ 820164 h 929754"/>
              <a:gd name="connsiteX49" fmla="*/ 120346 w 765664"/>
              <a:gd name="connsiteY49" fmla="*/ 798216 h 929754"/>
              <a:gd name="connsiteX50" fmla="*/ 166047 w 765664"/>
              <a:gd name="connsiteY50" fmla="*/ 803855 h 929754"/>
              <a:gd name="connsiteX51" fmla="*/ 145025 w 765664"/>
              <a:gd name="connsiteY51" fmla="*/ 775658 h 929754"/>
              <a:gd name="connsiteX52" fmla="*/ 196057 w 765664"/>
              <a:gd name="connsiteY52" fmla="*/ 784193 h 929754"/>
              <a:gd name="connsiteX53" fmla="*/ 171074 w 765664"/>
              <a:gd name="connsiteY53" fmla="*/ 764074 h 929754"/>
              <a:gd name="connsiteX54" fmla="*/ 173969 w 765664"/>
              <a:gd name="connsiteY54" fmla="*/ 760111 h 929754"/>
              <a:gd name="connsiteX55" fmla="*/ 214490 w 765664"/>
              <a:gd name="connsiteY55" fmla="*/ 770018 h 929754"/>
              <a:gd name="connsiteX56" fmla="*/ 217385 w 765664"/>
              <a:gd name="connsiteY56" fmla="*/ 762549 h 929754"/>
              <a:gd name="connsiteX57" fmla="*/ 196362 w 765664"/>
              <a:gd name="connsiteY57" fmla="*/ 750356 h 929754"/>
              <a:gd name="connsiteX58" fmla="*/ 174730 w 765664"/>
              <a:gd name="connsiteY58" fmla="*/ 722006 h 929754"/>
              <a:gd name="connsiteX59" fmla="*/ 145786 w 765664"/>
              <a:gd name="connsiteY59" fmla="*/ 691521 h 929754"/>
              <a:gd name="connsiteX60" fmla="*/ 149290 w 765664"/>
              <a:gd name="connsiteY60" fmla="*/ 659056 h 929754"/>
              <a:gd name="connsiteX61" fmla="*/ 141826 w 765664"/>
              <a:gd name="connsiteY61" fmla="*/ 664238 h 929754"/>
              <a:gd name="connsiteX62" fmla="*/ 69313 w 765664"/>
              <a:gd name="connsiteY62" fmla="*/ 800197 h 929754"/>
              <a:gd name="connsiteX63" fmla="*/ 67942 w 765664"/>
              <a:gd name="connsiteY63" fmla="*/ 836778 h 929754"/>
              <a:gd name="connsiteX64" fmla="*/ 88232 w 765664"/>
              <a:gd name="connsiteY64" fmla="*/ 854820 h 929754"/>
              <a:gd name="connsiteX65" fmla="*/ 93230 w 765664"/>
              <a:gd name="connsiteY65" fmla="*/ 853849 h 929754"/>
              <a:gd name="connsiteX66" fmla="*/ 77996 w 765664"/>
              <a:gd name="connsiteY66" fmla="*/ 825499 h 929754"/>
              <a:gd name="connsiteX67" fmla="*/ 111968 w 765664"/>
              <a:gd name="connsiteY67" fmla="*/ 842418 h 929754"/>
              <a:gd name="connsiteX68" fmla="*/ 114710 w 765664"/>
              <a:gd name="connsiteY68" fmla="*/ 837998 h 929754"/>
              <a:gd name="connsiteX69" fmla="*/ 739748 w 765664"/>
              <a:gd name="connsiteY69" fmla="*/ 141131 h 929754"/>
              <a:gd name="connsiteX70" fmla="*/ 742947 w 765664"/>
              <a:gd name="connsiteY70" fmla="*/ 76657 h 929754"/>
              <a:gd name="connsiteX71" fmla="*/ 710499 w 765664"/>
              <a:gd name="connsiteY71" fmla="*/ 33522 h 929754"/>
              <a:gd name="connsiteX72" fmla="*/ 631131 w 765664"/>
              <a:gd name="connsiteY72" fmla="*/ 40990 h 929754"/>
              <a:gd name="connsiteX73" fmla="*/ 623058 w 765664"/>
              <a:gd name="connsiteY73" fmla="*/ 56232 h 929754"/>
              <a:gd name="connsiteX74" fmla="*/ 709890 w 765664"/>
              <a:gd name="connsiteY74" fmla="*/ 108055 h 929754"/>
              <a:gd name="connsiteX75" fmla="*/ 668149 w 765664"/>
              <a:gd name="connsiteY75" fmla="*/ 60500 h 929754"/>
              <a:gd name="connsiteX76" fmla="*/ 673024 w 765664"/>
              <a:gd name="connsiteY76" fmla="*/ 56842 h 929754"/>
              <a:gd name="connsiteX77" fmla="*/ 739748 w 765664"/>
              <a:gd name="connsiteY77" fmla="*/ 141131 h 929754"/>
              <a:gd name="connsiteX78" fmla="*/ 684906 w 765664"/>
              <a:gd name="connsiteY78" fmla="*/ 158964 h 929754"/>
              <a:gd name="connsiteX79" fmla="*/ 691457 w 765664"/>
              <a:gd name="connsiteY79" fmla="*/ 155611 h 929754"/>
              <a:gd name="connsiteX80" fmla="*/ 710042 w 765664"/>
              <a:gd name="connsiteY80" fmla="*/ 186095 h 929754"/>
              <a:gd name="connsiteX81" fmla="*/ 645146 w 765664"/>
              <a:gd name="connsiteY81" fmla="*/ 82601 h 929754"/>
              <a:gd name="connsiteX82" fmla="*/ 579946 w 765664"/>
              <a:gd name="connsiteY82" fmla="*/ 85650 h 929754"/>
              <a:gd name="connsiteX83" fmla="*/ 673633 w 765664"/>
              <a:gd name="connsiteY83" fmla="*/ 149514 h 929754"/>
              <a:gd name="connsiteX84" fmla="*/ 643166 w 765664"/>
              <a:gd name="connsiteY84" fmla="*/ 125279 h 929754"/>
              <a:gd name="connsiteX85" fmla="*/ 642100 w 765664"/>
              <a:gd name="connsiteY85" fmla="*/ 127413 h 929754"/>
              <a:gd name="connsiteX86" fmla="*/ 696484 w 765664"/>
              <a:gd name="connsiteY86" fmla="*/ 197222 h 929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765664" h="929754">
                <a:moveTo>
                  <a:pt x="0" y="924725"/>
                </a:moveTo>
                <a:cubicBezTo>
                  <a:pt x="2471" y="914366"/>
                  <a:pt x="5627" y="904182"/>
                  <a:pt x="9445" y="894241"/>
                </a:cubicBezTo>
                <a:cubicBezTo>
                  <a:pt x="24679" y="860708"/>
                  <a:pt x="41893" y="827633"/>
                  <a:pt x="57888" y="794253"/>
                </a:cubicBezTo>
                <a:cubicBezTo>
                  <a:pt x="76625" y="756148"/>
                  <a:pt x="93535" y="716061"/>
                  <a:pt x="113643" y="677956"/>
                </a:cubicBezTo>
                <a:cubicBezTo>
                  <a:pt x="133034" y="640265"/>
                  <a:pt x="155237" y="604090"/>
                  <a:pt x="180062" y="569737"/>
                </a:cubicBezTo>
                <a:cubicBezTo>
                  <a:pt x="289010" y="423444"/>
                  <a:pt x="405981" y="283307"/>
                  <a:pt x="530437" y="149971"/>
                </a:cubicBezTo>
                <a:cubicBezTo>
                  <a:pt x="538308" y="141466"/>
                  <a:pt x="543593" y="130891"/>
                  <a:pt x="545670" y="119487"/>
                </a:cubicBezTo>
                <a:cubicBezTo>
                  <a:pt x="548463" y="91785"/>
                  <a:pt x="567927" y="68620"/>
                  <a:pt x="594723" y="61110"/>
                </a:cubicBezTo>
                <a:cubicBezTo>
                  <a:pt x="603897" y="57572"/>
                  <a:pt x="611547" y="50942"/>
                  <a:pt x="616355" y="42362"/>
                </a:cubicBezTo>
                <a:cubicBezTo>
                  <a:pt x="646822" y="-11899"/>
                  <a:pt x="691000" y="-14033"/>
                  <a:pt x="729693" y="35961"/>
                </a:cubicBezTo>
                <a:cubicBezTo>
                  <a:pt x="740610" y="49206"/>
                  <a:pt x="750108" y="63561"/>
                  <a:pt x="758028" y="78791"/>
                </a:cubicBezTo>
                <a:cubicBezTo>
                  <a:pt x="771731" y="103536"/>
                  <a:pt x="766621" y="134461"/>
                  <a:pt x="745689" y="153477"/>
                </a:cubicBezTo>
                <a:cubicBezTo>
                  <a:pt x="732691" y="165657"/>
                  <a:pt x="723937" y="181682"/>
                  <a:pt x="720705" y="199203"/>
                </a:cubicBezTo>
                <a:cubicBezTo>
                  <a:pt x="717631" y="217524"/>
                  <a:pt x="703782" y="232162"/>
                  <a:pt x="685668" y="236241"/>
                </a:cubicBezTo>
                <a:cubicBezTo>
                  <a:pt x="676280" y="239384"/>
                  <a:pt x="668053" y="245278"/>
                  <a:pt x="662056" y="253160"/>
                </a:cubicBezTo>
                <a:cubicBezTo>
                  <a:pt x="534804" y="410458"/>
                  <a:pt x="407856" y="567959"/>
                  <a:pt x="281214" y="725664"/>
                </a:cubicBezTo>
                <a:cubicBezTo>
                  <a:pt x="257332" y="755248"/>
                  <a:pt x="229017" y="780956"/>
                  <a:pt x="197276" y="801874"/>
                </a:cubicBezTo>
                <a:cubicBezTo>
                  <a:pt x="140759" y="839369"/>
                  <a:pt x="85156" y="878084"/>
                  <a:pt x="29706" y="915885"/>
                </a:cubicBezTo>
                <a:cubicBezTo>
                  <a:pt x="22394" y="920762"/>
                  <a:pt x="14472" y="925030"/>
                  <a:pt x="7312" y="929755"/>
                </a:cubicBezTo>
                <a:close/>
                <a:moveTo>
                  <a:pt x="165285" y="658903"/>
                </a:moveTo>
                <a:lnTo>
                  <a:pt x="619706" y="132748"/>
                </a:lnTo>
                <a:cubicBezTo>
                  <a:pt x="587411" y="107598"/>
                  <a:pt x="577966" y="108818"/>
                  <a:pt x="552526" y="141131"/>
                </a:cubicBezTo>
                <a:cubicBezTo>
                  <a:pt x="543081" y="153172"/>
                  <a:pt x="533788" y="165518"/>
                  <a:pt x="523277" y="176645"/>
                </a:cubicBezTo>
                <a:cubicBezTo>
                  <a:pt x="416641" y="289436"/>
                  <a:pt x="319450" y="408934"/>
                  <a:pt x="224544" y="530870"/>
                </a:cubicBezTo>
                <a:cubicBezTo>
                  <a:pt x="199104" y="563488"/>
                  <a:pt x="174578" y="596868"/>
                  <a:pt x="150356" y="628724"/>
                </a:cubicBezTo>
                <a:close/>
                <a:moveTo>
                  <a:pt x="637530" y="139911"/>
                </a:moveTo>
                <a:cubicBezTo>
                  <a:pt x="469959" y="314738"/>
                  <a:pt x="317622" y="493832"/>
                  <a:pt x="173512" y="675974"/>
                </a:cubicBezTo>
                <a:lnTo>
                  <a:pt x="191487" y="714994"/>
                </a:lnTo>
                <a:cubicBezTo>
                  <a:pt x="346871" y="532090"/>
                  <a:pt x="502357" y="348728"/>
                  <a:pt x="657943" y="164908"/>
                </a:cubicBezTo>
                <a:close/>
                <a:moveTo>
                  <a:pt x="662970" y="195392"/>
                </a:moveTo>
                <a:lnTo>
                  <a:pt x="657486" y="190667"/>
                </a:lnTo>
                <a:cubicBezTo>
                  <a:pt x="498039" y="364427"/>
                  <a:pt x="345957" y="544233"/>
                  <a:pt x="201237" y="730084"/>
                </a:cubicBezTo>
                <a:cubicBezTo>
                  <a:pt x="220279" y="740601"/>
                  <a:pt x="227896" y="728255"/>
                  <a:pt x="236427" y="717738"/>
                </a:cubicBezTo>
                <a:cubicBezTo>
                  <a:pt x="287205" y="655348"/>
                  <a:pt x="337985" y="593007"/>
                  <a:pt x="388764" y="530718"/>
                </a:cubicBezTo>
                <a:cubicBezTo>
                  <a:pt x="393105" y="526019"/>
                  <a:pt x="397681" y="521542"/>
                  <a:pt x="402474" y="517305"/>
                </a:cubicBezTo>
                <a:lnTo>
                  <a:pt x="407501" y="521268"/>
                </a:lnTo>
                <a:cubicBezTo>
                  <a:pt x="404782" y="527070"/>
                  <a:pt x="401570" y="532628"/>
                  <a:pt x="397904" y="537881"/>
                </a:cubicBezTo>
                <a:cubicBezTo>
                  <a:pt x="382670" y="557086"/>
                  <a:pt x="367436" y="575987"/>
                  <a:pt x="352203" y="594887"/>
                </a:cubicBezTo>
                <a:cubicBezTo>
                  <a:pt x="316861" y="638327"/>
                  <a:pt x="281214" y="681614"/>
                  <a:pt x="245567" y="725359"/>
                </a:cubicBezTo>
                <a:cubicBezTo>
                  <a:pt x="240540" y="731608"/>
                  <a:pt x="227896" y="738315"/>
                  <a:pt x="243130" y="751728"/>
                </a:cubicBezTo>
                <a:cubicBezTo>
                  <a:pt x="388661" y="571769"/>
                  <a:pt x="533381" y="392574"/>
                  <a:pt x="677289" y="214140"/>
                </a:cubicBezTo>
                <a:cubicBezTo>
                  <a:pt x="679118" y="212006"/>
                  <a:pt x="678356" y="207891"/>
                  <a:pt x="678813" y="204538"/>
                </a:cubicBezTo>
                <a:lnTo>
                  <a:pt x="673938" y="201642"/>
                </a:lnTo>
                <a:cubicBezTo>
                  <a:pt x="640119" y="241728"/>
                  <a:pt x="606453" y="282120"/>
                  <a:pt x="572329" y="322054"/>
                </a:cubicBezTo>
                <a:cubicBezTo>
                  <a:pt x="540282" y="363137"/>
                  <a:pt x="505088" y="401665"/>
                  <a:pt x="467065" y="437284"/>
                </a:cubicBezTo>
                <a:cubicBezTo>
                  <a:pt x="496368" y="394713"/>
                  <a:pt x="528268" y="353991"/>
                  <a:pt x="562580" y="315347"/>
                </a:cubicBezTo>
                <a:close/>
                <a:moveTo>
                  <a:pt x="97343" y="815135"/>
                </a:moveTo>
                <a:lnTo>
                  <a:pt x="102370" y="811476"/>
                </a:lnTo>
                <a:cubicBezTo>
                  <a:pt x="123850" y="825347"/>
                  <a:pt x="123850" y="825347"/>
                  <a:pt x="138322" y="820164"/>
                </a:cubicBezTo>
                <a:lnTo>
                  <a:pt x="120346" y="798216"/>
                </a:lnTo>
                <a:cubicBezTo>
                  <a:pt x="138322" y="796082"/>
                  <a:pt x="148528" y="818640"/>
                  <a:pt x="166047" y="803855"/>
                </a:cubicBezTo>
                <a:lnTo>
                  <a:pt x="145025" y="775658"/>
                </a:lnTo>
                <a:cubicBezTo>
                  <a:pt x="165590" y="777334"/>
                  <a:pt x="177015" y="804617"/>
                  <a:pt x="196057" y="784193"/>
                </a:cubicBezTo>
                <a:lnTo>
                  <a:pt x="171074" y="764074"/>
                </a:lnTo>
                <a:lnTo>
                  <a:pt x="173969" y="760111"/>
                </a:lnTo>
                <a:lnTo>
                  <a:pt x="214490" y="770018"/>
                </a:lnTo>
                <a:lnTo>
                  <a:pt x="217385" y="762549"/>
                </a:lnTo>
                <a:cubicBezTo>
                  <a:pt x="210377" y="758129"/>
                  <a:pt x="203370" y="750203"/>
                  <a:pt x="196362" y="750356"/>
                </a:cubicBezTo>
                <a:cubicBezTo>
                  <a:pt x="174578" y="750356"/>
                  <a:pt x="174273" y="738162"/>
                  <a:pt x="174730" y="722006"/>
                </a:cubicBezTo>
                <a:cubicBezTo>
                  <a:pt x="175492" y="696094"/>
                  <a:pt x="172141" y="693046"/>
                  <a:pt x="145786" y="691521"/>
                </a:cubicBezTo>
                <a:lnTo>
                  <a:pt x="149290" y="659056"/>
                </a:lnTo>
                <a:cubicBezTo>
                  <a:pt x="146091" y="661190"/>
                  <a:pt x="143044" y="662257"/>
                  <a:pt x="141826" y="664238"/>
                </a:cubicBezTo>
                <a:cubicBezTo>
                  <a:pt x="117299" y="709964"/>
                  <a:pt x="92316" y="754166"/>
                  <a:pt x="69313" y="800197"/>
                </a:cubicBezTo>
                <a:cubicBezTo>
                  <a:pt x="65042" y="811947"/>
                  <a:pt x="64563" y="824742"/>
                  <a:pt x="67942" y="836778"/>
                </a:cubicBezTo>
                <a:cubicBezTo>
                  <a:pt x="68565" y="847367"/>
                  <a:pt x="77649" y="855444"/>
                  <a:pt x="88232" y="854820"/>
                </a:cubicBezTo>
                <a:cubicBezTo>
                  <a:pt x="89934" y="854721"/>
                  <a:pt x="91615" y="854393"/>
                  <a:pt x="93230" y="853849"/>
                </a:cubicBezTo>
                <a:lnTo>
                  <a:pt x="77996" y="825499"/>
                </a:lnTo>
                <a:lnTo>
                  <a:pt x="111968" y="842418"/>
                </a:lnTo>
                <a:lnTo>
                  <a:pt x="114710" y="837998"/>
                </a:lnTo>
                <a:close/>
                <a:moveTo>
                  <a:pt x="739748" y="141131"/>
                </a:moveTo>
                <a:cubicBezTo>
                  <a:pt x="754981" y="114000"/>
                  <a:pt x="755895" y="99063"/>
                  <a:pt x="742947" y="76657"/>
                </a:cubicBezTo>
                <a:cubicBezTo>
                  <a:pt x="733683" y="61172"/>
                  <a:pt x="722806" y="46714"/>
                  <a:pt x="710499" y="33522"/>
                </a:cubicBezTo>
                <a:cubicBezTo>
                  <a:pt x="681403" y="2276"/>
                  <a:pt x="655048" y="5172"/>
                  <a:pt x="631131" y="40990"/>
                </a:cubicBezTo>
                <a:cubicBezTo>
                  <a:pt x="628108" y="45888"/>
                  <a:pt x="625411" y="50980"/>
                  <a:pt x="623058" y="56232"/>
                </a:cubicBezTo>
                <a:lnTo>
                  <a:pt x="709890" y="108055"/>
                </a:lnTo>
                <a:lnTo>
                  <a:pt x="668149" y="60500"/>
                </a:lnTo>
                <a:lnTo>
                  <a:pt x="673024" y="56842"/>
                </a:lnTo>
                <a:cubicBezTo>
                  <a:pt x="706843" y="73913"/>
                  <a:pt x="721772" y="106836"/>
                  <a:pt x="739748" y="141131"/>
                </a:cubicBezTo>
                <a:close/>
                <a:moveTo>
                  <a:pt x="684906" y="158964"/>
                </a:moveTo>
                <a:lnTo>
                  <a:pt x="691457" y="155611"/>
                </a:lnTo>
                <a:lnTo>
                  <a:pt x="710042" y="186095"/>
                </a:lnTo>
                <a:cubicBezTo>
                  <a:pt x="714612" y="137778"/>
                  <a:pt x="693590" y="105312"/>
                  <a:pt x="645146" y="82601"/>
                </a:cubicBezTo>
                <a:cubicBezTo>
                  <a:pt x="612394" y="67359"/>
                  <a:pt x="597617" y="67359"/>
                  <a:pt x="579946" y="85650"/>
                </a:cubicBezTo>
                <a:cubicBezTo>
                  <a:pt x="642252" y="102111"/>
                  <a:pt x="674852" y="123755"/>
                  <a:pt x="673633" y="149514"/>
                </a:cubicBezTo>
                <a:lnTo>
                  <a:pt x="643166" y="125279"/>
                </a:lnTo>
                <a:lnTo>
                  <a:pt x="642100" y="127413"/>
                </a:lnTo>
                <a:lnTo>
                  <a:pt x="696484" y="197222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15177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43" name="Graphic 2">
            <a:extLst>
              <a:ext uri="{FF2B5EF4-FFF2-40B4-BE49-F238E27FC236}">
                <a16:creationId xmlns:a16="http://schemas.microsoft.com/office/drawing/2014/main" id="{0D23897B-25AC-6947-A17F-8C01416380AE}"/>
              </a:ext>
            </a:extLst>
          </p:cNvPr>
          <p:cNvGrpSpPr/>
          <p:nvPr userDrawn="1"/>
        </p:nvGrpSpPr>
        <p:grpSpPr>
          <a:xfrm rot="1244635">
            <a:off x="754853" y="1785523"/>
            <a:ext cx="1760758" cy="1665669"/>
            <a:chOff x="5655448" y="632329"/>
            <a:chExt cx="468086" cy="442807"/>
          </a:xfrm>
          <a:solidFill>
            <a:schemeClr val="bg1">
              <a:alpha val="15000"/>
            </a:schemeClr>
          </a:solidFill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A6F5B5AD-0192-4542-AC4B-0C4B9FCB6635}"/>
                </a:ext>
              </a:extLst>
            </p:cNvPr>
            <p:cNvSpPr/>
            <p:nvPr/>
          </p:nvSpPr>
          <p:spPr>
            <a:xfrm>
              <a:off x="5655448" y="632329"/>
              <a:ext cx="468086" cy="442807"/>
            </a:xfrm>
            <a:custGeom>
              <a:avLst/>
              <a:gdLst>
                <a:gd name="connsiteX0" fmla="*/ 132285 w 468086"/>
                <a:gd name="connsiteY0" fmla="*/ 43133 h 442807"/>
                <a:gd name="connsiteX1" fmla="*/ 210269 w 468086"/>
                <a:gd name="connsiteY1" fmla="*/ 61241 h 442807"/>
                <a:gd name="connsiteX2" fmla="*/ 231324 w 468086"/>
                <a:gd name="connsiteY2" fmla="*/ 68206 h 442807"/>
                <a:gd name="connsiteX3" fmla="*/ 255153 w 468086"/>
                <a:gd name="connsiteY3" fmla="*/ 52100 h 442807"/>
                <a:gd name="connsiteX4" fmla="*/ 338335 w 468086"/>
                <a:gd name="connsiteY4" fmla="*/ 3346 h 442807"/>
                <a:gd name="connsiteX5" fmla="*/ 404882 w 468086"/>
                <a:gd name="connsiteY5" fmla="*/ 7438 h 442807"/>
                <a:gd name="connsiteX6" fmla="*/ 431916 w 468086"/>
                <a:gd name="connsiteY6" fmla="*/ 18495 h 442807"/>
                <a:gd name="connsiteX7" fmla="*/ 444269 w 468086"/>
                <a:gd name="connsiteY7" fmla="*/ 36707 h 442807"/>
                <a:gd name="connsiteX8" fmla="*/ 444220 w 468086"/>
                <a:gd name="connsiteY8" fmla="*/ 36951 h 442807"/>
                <a:gd name="connsiteX9" fmla="*/ 452885 w 468086"/>
                <a:gd name="connsiteY9" fmla="*/ 47311 h 442807"/>
                <a:gd name="connsiteX10" fmla="*/ 461550 w 468086"/>
                <a:gd name="connsiteY10" fmla="*/ 56017 h 442807"/>
                <a:gd name="connsiteX11" fmla="*/ 461550 w 468086"/>
                <a:gd name="connsiteY11" fmla="*/ 65246 h 442807"/>
                <a:gd name="connsiteX12" fmla="*/ 463369 w 468086"/>
                <a:gd name="connsiteY12" fmla="*/ 196706 h 442807"/>
                <a:gd name="connsiteX13" fmla="*/ 468048 w 468086"/>
                <a:gd name="connsiteY13" fmla="*/ 269227 h 442807"/>
                <a:gd name="connsiteX14" fmla="*/ 468048 w 468086"/>
                <a:gd name="connsiteY14" fmla="*/ 286639 h 442807"/>
                <a:gd name="connsiteX15" fmla="*/ 459384 w 468086"/>
                <a:gd name="connsiteY15" fmla="*/ 297521 h 442807"/>
                <a:gd name="connsiteX16" fmla="*/ 352892 w 468086"/>
                <a:gd name="connsiteY16" fmla="*/ 326773 h 442807"/>
                <a:gd name="connsiteX17" fmla="*/ 338422 w 468086"/>
                <a:gd name="connsiteY17" fmla="*/ 344185 h 442807"/>
                <a:gd name="connsiteX18" fmla="*/ 341281 w 468086"/>
                <a:gd name="connsiteY18" fmla="*/ 369345 h 442807"/>
                <a:gd name="connsiteX19" fmla="*/ 341281 w 468086"/>
                <a:gd name="connsiteY19" fmla="*/ 373785 h 442807"/>
                <a:gd name="connsiteX20" fmla="*/ 343448 w 468086"/>
                <a:gd name="connsiteY20" fmla="*/ 417315 h 442807"/>
                <a:gd name="connsiteX21" fmla="*/ 342928 w 468086"/>
                <a:gd name="connsiteY21" fmla="*/ 433421 h 442807"/>
                <a:gd name="connsiteX22" fmla="*/ 328371 w 468086"/>
                <a:gd name="connsiteY22" fmla="*/ 425499 h 442807"/>
                <a:gd name="connsiteX23" fmla="*/ 316327 w 468086"/>
                <a:gd name="connsiteY23" fmla="*/ 414094 h 442807"/>
                <a:gd name="connsiteX24" fmla="*/ 317020 w 468086"/>
                <a:gd name="connsiteY24" fmla="*/ 431506 h 442807"/>
                <a:gd name="connsiteX25" fmla="*/ 317020 w 468086"/>
                <a:gd name="connsiteY25" fmla="*/ 437687 h 442807"/>
                <a:gd name="connsiteX26" fmla="*/ 309741 w 468086"/>
                <a:gd name="connsiteY26" fmla="*/ 440996 h 442807"/>
                <a:gd name="connsiteX27" fmla="*/ 289985 w 468086"/>
                <a:gd name="connsiteY27" fmla="*/ 410438 h 442807"/>
                <a:gd name="connsiteX28" fmla="*/ 283747 w 468086"/>
                <a:gd name="connsiteY28" fmla="*/ 355242 h 442807"/>
                <a:gd name="connsiteX29" fmla="*/ 282794 w 468086"/>
                <a:gd name="connsiteY29" fmla="*/ 335131 h 442807"/>
                <a:gd name="connsiteX30" fmla="*/ 269623 w 468086"/>
                <a:gd name="connsiteY30" fmla="*/ 329124 h 442807"/>
                <a:gd name="connsiteX31" fmla="*/ 263731 w 468086"/>
                <a:gd name="connsiteY31" fmla="*/ 334086 h 442807"/>
                <a:gd name="connsiteX32" fmla="*/ 242242 w 468086"/>
                <a:gd name="connsiteY32" fmla="*/ 341312 h 442807"/>
                <a:gd name="connsiteX33" fmla="*/ 222746 w 468086"/>
                <a:gd name="connsiteY33" fmla="*/ 344533 h 442807"/>
                <a:gd name="connsiteX34" fmla="*/ 88960 w 468086"/>
                <a:gd name="connsiteY34" fmla="*/ 380402 h 442807"/>
                <a:gd name="connsiteX35" fmla="*/ 50835 w 468086"/>
                <a:gd name="connsiteY35" fmla="*/ 385016 h 442807"/>
                <a:gd name="connsiteX36" fmla="*/ 37998 w 468086"/>
                <a:gd name="connsiteY36" fmla="*/ 377560 h 442807"/>
                <a:gd name="connsiteX37" fmla="*/ 37664 w 468086"/>
                <a:gd name="connsiteY37" fmla="*/ 375527 h 442807"/>
                <a:gd name="connsiteX38" fmla="*/ 19381 w 468086"/>
                <a:gd name="connsiteY38" fmla="*/ 286203 h 442807"/>
                <a:gd name="connsiteX39" fmla="*/ 4824 w 468086"/>
                <a:gd name="connsiteY39" fmla="*/ 189915 h 442807"/>
                <a:gd name="connsiteX40" fmla="*/ 145 w 468086"/>
                <a:gd name="connsiteY40" fmla="*/ 143774 h 442807"/>
                <a:gd name="connsiteX41" fmla="*/ 18515 w 468086"/>
                <a:gd name="connsiteY41" fmla="*/ 119397 h 442807"/>
                <a:gd name="connsiteX42" fmla="*/ 26053 w 468086"/>
                <a:gd name="connsiteY42" fmla="*/ 117917 h 442807"/>
                <a:gd name="connsiteX43" fmla="*/ 30820 w 468086"/>
                <a:gd name="connsiteY43" fmla="*/ 111050 h 442807"/>
                <a:gd name="connsiteX44" fmla="*/ 29433 w 468086"/>
                <a:gd name="connsiteY44" fmla="*/ 108166 h 442807"/>
                <a:gd name="connsiteX45" fmla="*/ 31599 w 468086"/>
                <a:gd name="connsiteY45" fmla="*/ 90754 h 442807"/>
                <a:gd name="connsiteX46" fmla="*/ 132285 w 468086"/>
                <a:gd name="connsiteY46" fmla="*/ 43133 h 442807"/>
                <a:gd name="connsiteX47" fmla="*/ 440581 w 468086"/>
                <a:gd name="connsiteY47" fmla="*/ 198186 h 442807"/>
                <a:gd name="connsiteX48" fmla="*/ 438415 w 468086"/>
                <a:gd name="connsiteY48" fmla="*/ 198186 h 442807"/>
                <a:gd name="connsiteX49" fmla="*/ 438415 w 468086"/>
                <a:gd name="connsiteY49" fmla="*/ 108427 h 442807"/>
                <a:gd name="connsiteX50" fmla="*/ 437028 w 468086"/>
                <a:gd name="connsiteY50" fmla="*/ 52622 h 442807"/>
                <a:gd name="connsiteX51" fmla="*/ 420305 w 468086"/>
                <a:gd name="connsiteY51" fmla="*/ 24328 h 442807"/>
                <a:gd name="connsiteX52" fmla="*/ 346567 w 468086"/>
                <a:gd name="connsiteY52" fmla="*/ 9789 h 442807"/>
                <a:gd name="connsiteX53" fmla="*/ 275602 w 468086"/>
                <a:gd name="connsiteY53" fmla="*/ 41391 h 442807"/>
                <a:gd name="connsiteX54" fmla="*/ 251600 w 468086"/>
                <a:gd name="connsiteY54" fmla="*/ 87272 h 442807"/>
                <a:gd name="connsiteX55" fmla="*/ 250387 w 468086"/>
                <a:gd name="connsiteY55" fmla="*/ 104249 h 442807"/>
                <a:gd name="connsiteX56" fmla="*/ 254546 w 468086"/>
                <a:gd name="connsiteY56" fmla="*/ 278977 h 442807"/>
                <a:gd name="connsiteX57" fmla="*/ 258185 w 468086"/>
                <a:gd name="connsiteY57" fmla="*/ 306837 h 442807"/>
                <a:gd name="connsiteX58" fmla="*/ 263124 w 468086"/>
                <a:gd name="connsiteY58" fmla="*/ 308142 h 442807"/>
                <a:gd name="connsiteX59" fmla="*/ 274302 w 468086"/>
                <a:gd name="connsiteY59" fmla="*/ 293342 h 442807"/>
                <a:gd name="connsiteX60" fmla="*/ 310608 w 468086"/>
                <a:gd name="connsiteY60" fmla="*/ 268443 h 442807"/>
                <a:gd name="connsiteX61" fmla="*/ 397256 w 468086"/>
                <a:gd name="connsiteY61" fmla="*/ 264177 h 442807"/>
                <a:gd name="connsiteX62" fmla="*/ 430443 w 468086"/>
                <a:gd name="connsiteY62" fmla="*/ 270707 h 442807"/>
                <a:gd name="connsiteX63" fmla="*/ 440581 w 468086"/>
                <a:gd name="connsiteY63" fmla="*/ 262001 h 442807"/>
                <a:gd name="connsiteX64" fmla="*/ 440581 w 468086"/>
                <a:gd name="connsiteY64" fmla="*/ 198186 h 442807"/>
                <a:gd name="connsiteX65" fmla="*/ 160532 w 468086"/>
                <a:gd name="connsiteY65" fmla="*/ 276540 h 442807"/>
                <a:gd name="connsiteX66" fmla="*/ 175869 w 468086"/>
                <a:gd name="connsiteY66" fmla="*/ 276540 h 442807"/>
                <a:gd name="connsiteX67" fmla="*/ 179595 w 468086"/>
                <a:gd name="connsiteY67" fmla="*/ 275234 h 442807"/>
                <a:gd name="connsiteX68" fmla="*/ 176735 w 468086"/>
                <a:gd name="connsiteY68" fmla="*/ 271926 h 442807"/>
                <a:gd name="connsiteX69" fmla="*/ 140950 w 468086"/>
                <a:gd name="connsiteY69" fmla="*/ 260782 h 442807"/>
                <a:gd name="connsiteX70" fmla="*/ 85321 w 468086"/>
                <a:gd name="connsiteY70" fmla="*/ 276366 h 442807"/>
                <a:gd name="connsiteX71" fmla="*/ 78736 w 468086"/>
                <a:gd name="connsiteY71" fmla="*/ 278890 h 442807"/>
                <a:gd name="connsiteX72" fmla="*/ 83328 w 468086"/>
                <a:gd name="connsiteY72" fmla="*/ 272448 h 442807"/>
                <a:gd name="connsiteX73" fmla="*/ 106723 w 468086"/>
                <a:gd name="connsiteY73" fmla="*/ 261130 h 442807"/>
                <a:gd name="connsiteX74" fmla="*/ 148921 w 468086"/>
                <a:gd name="connsiteY74" fmla="*/ 253121 h 442807"/>
                <a:gd name="connsiteX75" fmla="*/ 160879 w 468086"/>
                <a:gd name="connsiteY75" fmla="*/ 255036 h 442807"/>
                <a:gd name="connsiteX76" fmla="*/ 194412 w 468086"/>
                <a:gd name="connsiteY76" fmla="*/ 270358 h 442807"/>
                <a:gd name="connsiteX77" fmla="*/ 197618 w 468086"/>
                <a:gd name="connsiteY77" fmla="*/ 275756 h 442807"/>
                <a:gd name="connsiteX78" fmla="*/ 201604 w 468086"/>
                <a:gd name="connsiteY78" fmla="*/ 286552 h 442807"/>
                <a:gd name="connsiteX79" fmla="*/ 221966 w 468086"/>
                <a:gd name="connsiteY79" fmla="*/ 300481 h 442807"/>
                <a:gd name="connsiteX80" fmla="*/ 236436 w 468086"/>
                <a:gd name="connsiteY80" fmla="*/ 309187 h 442807"/>
                <a:gd name="connsiteX81" fmla="*/ 236956 w 468086"/>
                <a:gd name="connsiteY81" fmla="*/ 290818 h 442807"/>
                <a:gd name="connsiteX82" fmla="*/ 235830 w 468086"/>
                <a:gd name="connsiteY82" fmla="*/ 283243 h 442807"/>
                <a:gd name="connsiteX83" fmla="*/ 228811 w 468086"/>
                <a:gd name="connsiteY83" fmla="*/ 206195 h 442807"/>
                <a:gd name="connsiteX84" fmla="*/ 225605 w 468086"/>
                <a:gd name="connsiteY84" fmla="*/ 96413 h 442807"/>
                <a:gd name="connsiteX85" fmla="*/ 210009 w 468086"/>
                <a:gd name="connsiteY85" fmla="*/ 68293 h 442807"/>
                <a:gd name="connsiteX86" fmla="*/ 124573 w 468086"/>
                <a:gd name="connsiteY86" fmla="*/ 50359 h 442807"/>
                <a:gd name="connsiteX87" fmla="*/ 58720 w 468086"/>
                <a:gd name="connsiteY87" fmla="*/ 77782 h 442807"/>
                <a:gd name="connsiteX88" fmla="*/ 46762 w 468086"/>
                <a:gd name="connsiteY88" fmla="*/ 103204 h 442807"/>
                <a:gd name="connsiteX89" fmla="*/ 55427 w 468086"/>
                <a:gd name="connsiteY89" fmla="*/ 242064 h 442807"/>
                <a:gd name="connsiteX90" fmla="*/ 59846 w 468086"/>
                <a:gd name="connsiteY90" fmla="*/ 289860 h 442807"/>
                <a:gd name="connsiteX91" fmla="*/ 73017 w 468086"/>
                <a:gd name="connsiteY91" fmla="*/ 297521 h 442807"/>
                <a:gd name="connsiteX92" fmla="*/ 94333 w 468086"/>
                <a:gd name="connsiteY92" fmla="*/ 288815 h 442807"/>
                <a:gd name="connsiteX93" fmla="*/ 160532 w 468086"/>
                <a:gd name="connsiteY93" fmla="*/ 276627 h 442807"/>
                <a:gd name="connsiteX94" fmla="*/ 36105 w 468086"/>
                <a:gd name="connsiteY94" fmla="*/ 166148 h 442807"/>
                <a:gd name="connsiteX95" fmla="*/ 36971 w 468086"/>
                <a:gd name="connsiteY95" fmla="*/ 166148 h 442807"/>
                <a:gd name="connsiteX96" fmla="*/ 39397 w 468086"/>
                <a:gd name="connsiteY96" fmla="*/ 206195 h 442807"/>
                <a:gd name="connsiteX97" fmla="*/ 45723 w 468086"/>
                <a:gd name="connsiteY97" fmla="*/ 301961 h 442807"/>
                <a:gd name="connsiteX98" fmla="*/ 46762 w 468086"/>
                <a:gd name="connsiteY98" fmla="*/ 307968 h 442807"/>
                <a:gd name="connsiteX99" fmla="*/ 48929 w 468086"/>
                <a:gd name="connsiteY99" fmla="*/ 309535 h 442807"/>
                <a:gd name="connsiteX100" fmla="*/ 51355 w 468086"/>
                <a:gd name="connsiteY100" fmla="*/ 308317 h 442807"/>
                <a:gd name="connsiteX101" fmla="*/ 53954 w 468086"/>
                <a:gd name="connsiteY101" fmla="*/ 290208 h 442807"/>
                <a:gd name="connsiteX102" fmla="*/ 43037 w 468086"/>
                <a:gd name="connsiteY102" fmla="*/ 120877 h 442807"/>
                <a:gd name="connsiteX103" fmla="*/ 39657 w 468086"/>
                <a:gd name="connsiteY103" fmla="*/ 106164 h 442807"/>
                <a:gd name="connsiteX104" fmla="*/ 36971 w 468086"/>
                <a:gd name="connsiteY104" fmla="*/ 120703 h 442807"/>
                <a:gd name="connsiteX105" fmla="*/ 38964 w 468086"/>
                <a:gd name="connsiteY105" fmla="*/ 140378 h 442807"/>
                <a:gd name="connsiteX106" fmla="*/ 36105 w 468086"/>
                <a:gd name="connsiteY106" fmla="*/ 166148 h 442807"/>
                <a:gd name="connsiteX107" fmla="*/ 165558 w 468086"/>
                <a:gd name="connsiteY107" fmla="*/ 305444 h 442807"/>
                <a:gd name="connsiteX108" fmla="*/ 186440 w 468086"/>
                <a:gd name="connsiteY108" fmla="*/ 305444 h 442807"/>
                <a:gd name="connsiteX109" fmla="*/ 190773 w 468086"/>
                <a:gd name="connsiteY109" fmla="*/ 304399 h 442807"/>
                <a:gd name="connsiteX110" fmla="*/ 187133 w 468086"/>
                <a:gd name="connsiteY110" fmla="*/ 300568 h 442807"/>
                <a:gd name="connsiteX111" fmla="*/ 152474 w 468086"/>
                <a:gd name="connsiteY111" fmla="*/ 295606 h 442807"/>
                <a:gd name="connsiteX112" fmla="*/ 57940 w 468086"/>
                <a:gd name="connsiteY112" fmla="*/ 332954 h 442807"/>
                <a:gd name="connsiteX113" fmla="*/ 52481 w 468086"/>
                <a:gd name="connsiteY113" fmla="*/ 341660 h 442807"/>
                <a:gd name="connsiteX114" fmla="*/ 61839 w 468086"/>
                <a:gd name="connsiteY114" fmla="*/ 339397 h 442807"/>
                <a:gd name="connsiteX115" fmla="*/ 70937 w 468086"/>
                <a:gd name="connsiteY115" fmla="*/ 333564 h 442807"/>
                <a:gd name="connsiteX116" fmla="*/ 165558 w 468086"/>
                <a:gd name="connsiteY116" fmla="*/ 305008 h 442807"/>
                <a:gd name="connsiteX117" fmla="*/ 161485 w 468086"/>
                <a:gd name="connsiteY117" fmla="*/ 309797 h 442807"/>
                <a:gd name="connsiteX118" fmla="*/ 71457 w 468086"/>
                <a:gd name="connsiteY118" fmla="*/ 340267 h 442807"/>
                <a:gd name="connsiteX119" fmla="*/ 69118 w 468086"/>
                <a:gd name="connsiteY119" fmla="*/ 342183 h 442807"/>
                <a:gd name="connsiteX120" fmla="*/ 67298 w 468086"/>
                <a:gd name="connsiteY120" fmla="*/ 347755 h 442807"/>
                <a:gd name="connsiteX121" fmla="*/ 72497 w 468086"/>
                <a:gd name="connsiteY121" fmla="*/ 349060 h 442807"/>
                <a:gd name="connsiteX122" fmla="*/ 89827 w 468086"/>
                <a:gd name="connsiteY122" fmla="*/ 342270 h 442807"/>
                <a:gd name="connsiteX123" fmla="*/ 186354 w 468086"/>
                <a:gd name="connsiteY123" fmla="*/ 320244 h 442807"/>
                <a:gd name="connsiteX124" fmla="*/ 189386 w 468086"/>
                <a:gd name="connsiteY124" fmla="*/ 320244 h 442807"/>
                <a:gd name="connsiteX125" fmla="*/ 192332 w 468086"/>
                <a:gd name="connsiteY125" fmla="*/ 319286 h 442807"/>
                <a:gd name="connsiteX126" fmla="*/ 189993 w 468086"/>
                <a:gd name="connsiteY126" fmla="*/ 315630 h 442807"/>
                <a:gd name="connsiteX127" fmla="*/ 161485 w 468086"/>
                <a:gd name="connsiteY127" fmla="*/ 309361 h 442807"/>
                <a:gd name="connsiteX128" fmla="*/ 129425 w 468086"/>
                <a:gd name="connsiteY128" fmla="*/ 284288 h 442807"/>
                <a:gd name="connsiteX129" fmla="*/ 55427 w 468086"/>
                <a:gd name="connsiteY129" fmla="*/ 315542 h 442807"/>
                <a:gd name="connsiteX130" fmla="*/ 51181 w 468086"/>
                <a:gd name="connsiteY130" fmla="*/ 319895 h 442807"/>
                <a:gd name="connsiteX131" fmla="*/ 49015 w 468086"/>
                <a:gd name="connsiteY131" fmla="*/ 326860 h 442807"/>
                <a:gd name="connsiteX132" fmla="*/ 56727 w 468086"/>
                <a:gd name="connsiteY132" fmla="*/ 325728 h 442807"/>
                <a:gd name="connsiteX133" fmla="*/ 71111 w 468086"/>
                <a:gd name="connsiteY133" fmla="*/ 317022 h 442807"/>
                <a:gd name="connsiteX134" fmla="*/ 133498 w 468086"/>
                <a:gd name="connsiteY134" fmla="*/ 289163 h 442807"/>
                <a:gd name="connsiteX135" fmla="*/ 134971 w 468086"/>
                <a:gd name="connsiteY135" fmla="*/ 289163 h 442807"/>
                <a:gd name="connsiteX136" fmla="*/ 137050 w 468086"/>
                <a:gd name="connsiteY136" fmla="*/ 287335 h 442807"/>
                <a:gd name="connsiteX137" fmla="*/ 133931 w 468086"/>
                <a:gd name="connsiteY137" fmla="*/ 284636 h 442807"/>
                <a:gd name="connsiteX138" fmla="*/ 129425 w 468086"/>
                <a:gd name="connsiteY138" fmla="*/ 283853 h 442807"/>
                <a:gd name="connsiteX139" fmla="*/ 271962 w 468086"/>
                <a:gd name="connsiteY139" fmla="*/ 313801 h 442807"/>
                <a:gd name="connsiteX140" fmla="*/ 276988 w 468086"/>
                <a:gd name="connsiteY140" fmla="*/ 309971 h 442807"/>
                <a:gd name="connsiteX141" fmla="*/ 321179 w 468086"/>
                <a:gd name="connsiteY141" fmla="*/ 277323 h 442807"/>
                <a:gd name="connsiteX142" fmla="*/ 323258 w 468086"/>
                <a:gd name="connsiteY142" fmla="*/ 274537 h 442807"/>
                <a:gd name="connsiteX143" fmla="*/ 320399 w 468086"/>
                <a:gd name="connsiteY143" fmla="*/ 273841 h 442807"/>
                <a:gd name="connsiteX144" fmla="*/ 311734 w 468086"/>
                <a:gd name="connsiteY144" fmla="*/ 276453 h 442807"/>
                <a:gd name="connsiteX145" fmla="*/ 273089 w 468086"/>
                <a:gd name="connsiteY145" fmla="*/ 307794 h 442807"/>
                <a:gd name="connsiteX146" fmla="*/ 271962 w 468086"/>
                <a:gd name="connsiteY146" fmla="*/ 313366 h 442807"/>
                <a:gd name="connsiteX147" fmla="*/ 385126 w 468086"/>
                <a:gd name="connsiteY147" fmla="*/ 272013 h 442807"/>
                <a:gd name="connsiteX148" fmla="*/ 422904 w 468086"/>
                <a:gd name="connsiteY148" fmla="*/ 287335 h 442807"/>
                <a:gd name="connsiteX149" fmla="*/ 433129 w 468086"/>
                <a:gd name="connsiteY149" fmla="*/ 289250 h 442807"/>
                <a:gd name="connsiteX150" fmla="*/ 435728 w 468086"/>
                <a:gd name="connsiteY150" fmla="*/ 286290 h 442807"/>
                <a:gd name="connsiteX151" fmla="*/ 434515 w 468086"/>
                <a:gd name="connsiteY151" fmla="*/ 283853 h 442807"/>
                <a:gd name="connsiteX152" fmla="*/ 385126 w 468086"/>
                <a:gd name="connsiteY152" fmla="*/ 272013 h 442807"/>
                <a:gd name="connsiteX153" fmla="*/ 243282 w 468086"/>
                <a:gd name="connsiteY153" fmla="*/ 230137 h 442807"/>
                <a:gd name="connsiteX154" fmla="*/ 246488 w 468086"/>
                <a:gd name="connsiteY154" fmla="*/ 288902 h 442807"/>
                <a:gd name="connsiteX155" fmla="*/ 243282 w 468086"/>
                <a:gd name="connsiteY155" fmla="*/ 230137 h 44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468086" h="442807">
                  <a:moveTo>
                    <a:pt x="132285" y="43133"/>
                  </a:moveTo>
                  <a:cubicBezTo>
                    <a:pt x="161745" y="40782"/>
                    <a:pt x="186007" y="50359"/>
                    <a:pt x="210269" y="61241"/>
                  </a:cubicBezTo>
                  <a:cubicBezTo>
                    <a:pt x="217114" y="64375"/>
                    <a:pt x="223526" y="71775"/>
                    <a:pt x="231324" y="68206"/>
                  </a:cubicBezTo>
                  <a:cubicBezTo>
                    <a:pt x="240463" y="64884"/>
                    <a:pt x="248646" y="59353"/>
                    <a:pt x="255153" y="52100"/>
                  </a:cubicBezTo>
                  <a:cubicBezTo>
                    <a:pt x="276382" y="23979"/>
                    <a:pt x="305755" y="11008"/>
                    <a:pt x="338335" y="3346"/>
                  </a:cubicBezTo>
                  <a:cubicBezTo>
                    <a:pt x="360405" y="-2237"/>
                    <a:pt x="383654" y="-807"/>
                    <a:pt x="404882" y="7438"/>
                  </a:cubicBezTo>
                  <a:cubicBezTo>
                    <a:pt x="413546" y="11008"/>
                    <a:pt x="422211" y="15361"/>
                    <a:pt x="431916" y="18495"/>
                  </a:cubicBezTo>
                  <a:cubicBezTo>
                    <a:pt x="440332" y="20097"/>
                    <a:pt x="445863" y="28251"/>
                    <a:pt x="444269" y="36707"/>
                  </a:cubicBezTo>
                  <a:cubicBezTo>
                    <a:pt x="444253" y="36789"/>
                    <a:pt x="444237" y="36870"/>
                    <a:pt x="444220" y="36951"/>
                  </a:cubicBezTo>
                  <a:cubicBezTo>
                    <a:pt x="443267" y="43916"/>
                    <a:pt x="445260" y="48095"/>
                    <a:pt x="452885" y="47311"/>
                  </a:cubicBezTo>
                  <a:cubicBezTo>
                    <a:pt x="459210" y="46702"/>
                    <a:pt x="460683" y="51055"/>
                    <a:pt x="461550" y="56017"/>
                  </a:cubicBezTo>
                  <a:cubicBezTo>
                    <a:pt x="461550" y="59065"/>
                    <a:pt x="461550" y="62199"/>
                    <a:pt x="461550" y="65246"/>
                  </a:cubicBezTo>
                  <a:cubicBezTo>
                    <a:pt x="462070" y="108776"/>
                    <a:pt x="462156" y="152915"/>
                    <a:pt x="463369" y="196706"/>
                  </a:cubicBezTo>
                  <a:cubicBezTo>
                    <a:pt x="464063" y="220909"/>
                    <a:pt x="466575" y="245024"/>
                    <a:pt x="468048" y="269227"/>
                  </a:cubicBezTo>
                  <a:cubicBezTo>
                    <a:pt x="468048" y="274886"/>
                    <a:pt x="468048" y="280545"/>
                    <a:pt x="468048" y="286639"/>
                  </a:cubicBezTo>
                  <a:cubicBezTo>
                    <a:pt x="468513" y="292008"/>
                    <a:pt x="464700" y="296798"/>
                    <a:pt x="459384" y="297521"/>
                  </a:cubicBezTo>
                  <a:cubicBezTo>
                    <a:pt x="423771" y="306837"/>
                    <a:pt x="389111" y="319634"/>
                    <a:pt x="352892" y="326773"/>
                  </a:cubicBezTo>
                  <a:cubicBezTo>
                    <a:pt x="340242" y="329298"/>
                    <a:pt x="338509" y="331213"/>
                    <a:pt x="338422" y="344185"/>
                  </a:cubicBezTo>
                  <a:cubicBezTo>
                    <a:pt x="338422" y="352891"/>
                    <a:pt x="333743" y="361597"/>
                    <a:pt x="341281" y="369345"/>
                  </a:cubicBezTo>
                  <a:cubicBezTo>
                    <a:pt x="341977" y="370743"/>
                    <a:pt x="341977" y="372388"/>
                    <a:pt x="341281" y="373785"/>
                  </a:cubicBezTo>
                  <a:cubicBezTo>
                    <a:pt x="334349" y="388847"/>
                    <a:pt x="342061" y="403038"/>
                    <a:pt x="343448" y="417315"/>
                  </a:cubicBezTo>
                  <a:cubicBezTo>
                    <a:pt x="343621" y="422689"/>
                    <a:pt x="343447" y="428070"/>
                    <a:pt x="342928" y="433421"/>
                  </a:cubicBezTo>
                  <a:cubicBezTo>
                    <a:pt x="337905" y="431110"/>
                    <a:pt x="333041" y="428463"/>
                    <a:pt x="328371" y="425499"/>
                  </a:cubicBezTo>
                  <a:cubicBezTo>
                    <a:pt x="324107" y="421971"/>
                    <a:pt x="320084" y="418162"/>
                    <a:pt x="316327" y="414094"/>
                  </a:cubicBezTo>
                  <a:cubicBezTo>
                    <a:pt x="316327" y="419927"/>
                    <a:pt x="316846" y="425673"/>
                    <a:pt x="317020" y="431506"/>
                  </a:cubicBezTo>
                  <a:cubicBezTo>
                    <a:pt x="317281" y="433558"/>
                    <a:pt x="317281" y="435635"/>
                    <a:pt x="317020" y="437687"/>
                  </a:cubicBezTo>
                  <a:cubicBezTo>
                    <a:pt x="316153" y="442040"/>
                    <a:pt x="313467" y="444826"/>
                    <a:pt x="309741" y="440996"/>
                  </a:cubicBezTo>
                  <a:cubicBezTo>
                    <a:pt x="301076" y="432290"/>
                    <a:pt x="291805" y="423584"/>
                    <a:pt x="289985" y="410438"/>
                  </a:cubicBezTo>
                  <a:cubicBezTo>
                    <a:pt x="287473" y="392068"/>
                    <a:pt x="285653" y="373698"/>
                    <a:pt x="283747" y="355242"/>
                  </a:cubicBezTo>
                  <a:cubicBezTo>
                    <a:pt x="283053" y="348625"/>
                    <a:pt x="283747" y="341834"/>
                    <a:pt x="282794" y="335131"/>
                  </a:cubicBezTo>
                  <a:cubicBezTo>
                    <a:pt x="281840" y="328427"/>
                    <a:pt x="276555" y="325032"/>
                    <a:pt x="269623" y="329124"/>
                  </a:cubicBezTo>
                  <a:cubicBezTo>
                    <a:pt x="267561" y="330657"/>
                    <a:pt x="265593" y="332314"/>
                    <a:pt x="263731" y="334086"/>
                  </a:cubicBezTo>
                  <a:cubicBezTo>
                    <a:pt x="257541" y="338781"/>
                    <a:pt x="249997" y="341318"/>
                    <a:pt x="242242" y="341312"/>
                  </a:cubicBezTo>
                  <a:cubicBezTo>
                    <a:pt x="235640" y="341612"/>
                    <a:pt x="229096" y="342693"/>
                    <a:pt x="222746" y="344533"/>
                  </a:cubicBezTo>
                  <a:cubicBezTo>
                    <a:pt x="177862" y="356635"/>
                    <a:pt x="133411" y="369084"/>
                    <a:pt x="88960" y="380402"/>
                  </a:cubicBezTo>
                  <a:cubicBezTo>
                    <a:pt x="76360" y="382737"/>
                    <a:pt x="63627" y="384278"/>
                    <a:pt x="50835" y="385016"/>
                  </a:cubicBezTo>
                  <a:cubicBezTo>
                    <a:pt x="45241" y="386519"/>
                    <a:pt x="39493" y="383181"/>
                    <a:pt x="37998" y="377560"/>
                  </a:cubicBezTo>
                  <a:cubicBezTo>
                    <a:pt x="37821" y="376895"/>
                    <a:pt x="37709" y="376214"/>
                    <a:pt x="37664" y="375527"/>
                  </a:cubicBezTo>
                  <a:cubicBezTo>
                    <a:pt x="31512" y="345752"/>
                    <a:pt x="24667" y="316152"/>
                    <a:pt x="19381" y="286203"/>
                  </a:cubicBezTo>
                  <a:cubicBezTo>
                    <a:pt x="13749" y="254252"/>
                    <a:pt x="9330" y="222040"/>
                    <a:pt x="4824" y="189915"/>
                  </a:cubicBezTo>
                  <a:cubicBezTo>
                    <a:pt x="2658" y="174680"/>
                    <a:pt x="925" y="159183"/>
                    <a:pt x="145" y="143774"/>
                  </a:cubicBezTo>
                  <a:cubicBezTo>
                    <a:pt x="-808" y="126884"/>
                    <a:pt x="2658" y="122966"/>
                    <a:pt x="18515" y="119397"/>
                  </a:cubicBezTo>
                  <a:cubicBezTo>
                    <a:pt x="21054" y="119046"/>
                    <a:pt x="23570" y="118552"/>
                    <a:pt x="26053" y="117917"/>
                  </a:cubicBezTo>
                  <a:cubicBezTo>
                    <a:pt x="29257" y="117343"/>
                    <a:pt x="31391" y="114269"/>
                    <a:pt x="30820" y="111050"/>
                  </a:cubicBezTo>
                  <a:cubicBezTo>
                    <a:pt x="30630" y="109979"/>
                    <a:pt x="30150" y="108981"/>
                    <a:pt x="29433" y="108166"/>
                  </a:cubicBezTo>
                  <a:cubicBezTo>
                    <a:pt x="24234" y="99460"/>
                    <a:pt x="23887" y="97893"/>
                    <a:pt x="31599" y="90754"/>
                  </a:cubicBezTo>
                  <a:cubicBezTo>
                    <a:pt x="61059" y="64810"/>
                    <a:pt x="92600" y="42001"/>
                    <a:pt x="132285" y="43133"/>
                  </a:cubicBezTo>
                  <a:close/>
                  <a:moveTo>
                    <a:pt x="440581" y="198186"/>
                  </a:moveTo>
                  <a:lnTo>
                    <a:pt x="438415" y="198186"/>
                  </a:lnTo>
                  <a:cubicBezTo>
                    <a:pt x="438415" y="168237"/>
                    <a:pt x="438415" y="138289"/>
                    <a:pt x="438415" y="108427"/>
                  </a:cubicBezTo>
                  <a:cubicBezTo>
                    <a:pt x="438415" y="89797"/>
                    <a:pt x="437115" y="71253"/>
                    <a:pt x="437028" y="52622"/>
                  </a:cubicBezTo>
                  <a:cubicBezTo>
                    <a:pt x="438186" y="40537"/>
                    <a:pt x="431420" y="29091"/>
                    <a:pt x="420305" y="24328"/>
                  </a:cubicBezTo>
                  <a:cubicBezTo>
                    <a:pt x="396823" y="13532"/>
                    <a:pt x="373515" y="4652"/>
                    <a:pt x="346567" y="9789"/>
                  </a:cubicBezTo>
                  <a:cubicBezTo>
                    <a:pt x="320700" y="14346"/>
                    <a:pt x="296336" y="25197"/>
                    <a:pt x="275602" y="41391"/>
                  </a:cubicBezTo>
                  <a:cubicBezTo>
                    <a:pt x="260958" y="52883"/>
                    <a:pt x="250300" y="66900"/>
                    <a:pt x="251600" y="87272"/>
                  </a:cubicBezTo>
                  <a:cubicBezTo>
                    <a:pt x="251538" y="92950"/>
                    <a:pt x="251133" y="98619"/>
                    <a:pt x="250387" y="104249"/>
                  </a:cubicBezTo>
                  <a:cubicBezTo>
                    <a:pt x="247354" y="162579"/>
                    <a:pt x="252033" y="220734"/>
                    <a:pt x="254546" y="278977"/>
                  </a:cubicBezTo>
                  <a:cubicBezTo>
                    <a:pt x="255229" y="288326"/>
                    <a:pt x="256444" y="297627"/>
                    <a:pt x="258185" y="306837"/>
                  </a:cubicBezTo>
                  <a:cubicBezTo>
                    <a:pt x="258705" y="310406"/>
                    <a:pt x="260871" y="311015"/>
                    <a:pt x="263124" y="308142"/>
                  </a:cubicBezTo>
                  <a:cubicBezTo>
                    <a:pt x="267023" y="303354"/>
                    <a:pt x="270489" y="298218"/>
                    <a:pt x="274302" y="293342"/>
                  </a:cubicBezTo>
                  <a:cubicBezTo>
                    <a:pt x="283434" y="281346"/>
                    <a:pt x="296162" y="272617"/>
                    <a:pt x="310608" y="268443"/>
                  </a:cubicBezTo>
                  <a:cubicBezTo>
                    <a:pt x="338645" y="259555"/>
                    <a:pt x="368489" y="258086"/>
                    <a:pt x="397256" y="264177"/>
                  </a:cubicBezTo>
                  <a:cubicBezTo>
                    <a:pt x="408261" y="266615"/>
                    <a:pt x="419352" y="268878"/>
                    <a:pt x="430443" y="270707"/>
                  </a:cubicBezTo>
                  <a:cubicBezTo>
                    <a:pt x="439108" y="272100"/>
                    <a:pt x="440494" y="270707"/>
                    <a:pt x="440581" y="262001"/>
                  </a:cubicBezTo>
                  <a:cubicBezTo>
                    <a:pt x="440754" y="240497"/>
                    <a:pt x="440581" y="219777"/>
                    <a:pt x="440581" y="198186"/>
                  </a:cubicBezTo>
                  <a:close/>
                  <a:moveTo>
                    <a:pt x="160532" y="276540"/>
                  </a:moveTo>
                  <a:cubicBezTo>
                    <a:pt x="163565" y="276540"/>
                    <a:pt x="169717" y="276540"/>
                    <a:pt x="175869" y="276540"/>
                  </a:cubicBezTo>
                  <a:cubicBezTo>
                    <a:pt x="177174" y="276315"/>
                    <a:pt x="178434" y="275874"/>
                    <a:pt x="179595" y="275234"/>
                  </a:cubicBezTo>
                  <a:cubicBezTo>
                    <a:pt x="178784" y="274014"/>
                    <a:pt x="177824" y="272903"/>
                    <a:pt x="176735" y="271926"/>
                  </a:cubicBezTo>
                  <a:cubicBezTo>
                    <a:pt x="166319" y="264421"/>
                    <a:pt x="153764" y="260511"/>
                    <a:pt x="140950" y="260782"/>
                  </a:cubicBezTo>
                  <a:cubicBezTo>
                    <a:pt x="121428" y="261402"/>
                    <a:pt x="102345" y="266747"/>
                    <a:pt x="85321" y="276366"/>
                  </a:cubicBezTo>
                  <a:cubicBezTo>
                    <a:pt x="83215" y="277424"/>
                    <a:pt x="81009" y="278270"/>
                    <a:pt x="78736" y="278890"/>
                  </a:cubicBezTo>
                  <a:cubicBezTo>
                    <a:pt x="80209" y="276714"/>
                    <a:pt x="81249" y="273667"/>
                    <a:pt x="83328" y="272448"/>
                  </a:cubicBezTo>
                  <a:cubicBezTo>
                    <a:pt x="90672" y="267791"/>
                    <a:pt x="98521" y="263994"/>
                    <a:pt x="106723" y="261130"/>
                  </a:cubicBezTo>
                  <a:cubicBezTo>
                    <a:pt x="120630" y="257674"/>
                    <a:pt x="134718" y="255000"/>
                    <a:pt x="148921" y="253121"/>
                  </a:cubicBezTo>
                  <a:cubicBezTo>
                    <a:pt x="153006" y="252672"/>
                    <a:pt x="157136" y="253334"/>
                    <a:pt x="160879" y="255036"/>
                  </a:cubicBezTo>
                  <a:cubicBezTo>
                    <a:pt x="172230" y="259737"/>
                    <a:pt x="183407" y="264961"/>
                    <a:pt x="194412" y="270358"/>
                  </a:cubicBezTo>
                  <a:cubicBezTo>
                    <a:pt x="196058" y="271229"/>
                    <a:pt x="198138" y="275060"/>
                    <a:pt x="197618" y="275756"/>
                  </a:cubicBezTo>
                  <a:cubicBezTo>
                    <a:pt x="193632" y="281676"/>
                    <a:pt x="197618" y="283853"/>
                    <a:pt x="201604" y="286552"/>
                  </a:cubicBezTo>
                  <a:cubicBezTo>
                    <a:pt x="208449" y="291079"/>
                    <a:pt x="215121" y="295954"/>
                    <a:pt x="221966" y="300481"/>
                  </a:cubicBezTo>
                  <a:cubicBezTo>
                    <a:pt x="226645" y="303441"/>
                    <a:pt x="231671" y="306053"/>
                    <a:pt x="236436" y="309187"/>
                  </a:cubicBezTo>
                  <a:cubicBezTo>
                    <a:pt x="236436" y="303093"/>
                    <a:pt x="236956" y="296912"/>
                    <a:pt x="236956" y="290818"/>
                  </a:cubicBezTo>
                  <a:cubicBezTo>
                    <a:pt x="236956" y="288293"/>
                    <a:pt x="236090" y="285768"/>
                    <a:pt x="235830" y="283243"/>
                  </a:cubicBezTo>
                  <a:cubicBezTo>
                    <a:pt x="233404" y="257125"/>
                    <a:pt x="230111" y="231965"/>
                    <a:pt x="228811" y="206195"/>
                  </a:cubicBezTo>
                  <a:cubicBezTo>
                    <a:pt x="226992" y="169630"/>
                    <a:pt x="226212" y="133065"/>
                    <a:pt x="225605" y="96413"/>
                  </a:cubicBezTo>
                  <a:cubicBezTo>
                    <a:pt x="225942" y="84872"/>
                    <a:pt x="219953" y="74076"/>
                    <a:pt x="210009" y="68293"/>
                  </a:cubicBezTo>
                  <a:cubicBezTo>
                    <a:pt x="184549" y="52321"/>
                    <a:pt x="154267" y="45965"/>
                    <a:pt x="124573" y="50359"/>
                  </a:cubicBezTo>
                  <a:cubicBezTo>
                    <a:pt x="100393" y="52704"/>
                    <a:pt x="77461" y="62254"/>
                    <a:pt x="58720" y="77782"/>
                  </a:cubicBezTo>
                  <a:cubicBezTo>
                    <a:pt x="50637" y="83617"/>
                    <a:pt x="46118" y="93225"/>
                    <a:pt x="46762" y="103204"/>
                  </a:cubicBezTo>
                  <a:cubicBezTo>
                    <a:pt x="49882" y="149520"/>
                    <a:pt x="52655" y="195835"/>
                    <a:pt x="55427" y="242064"/>
                  </a:cubicBezTo>
                  <a:cubicBezTo>
                    <a:pt x="56554" y="258083"/>
                    <a:pt x="57853" y="274015"/>
                    <a:pt x="59846" y="289860"/>
                  </a:cubicBezTo>
                  <a:cubicBezTo>
                    <a:pt x="61406" y="302658"/>
                    <a:pt x="61839" y="302484"/>
                    <a:pt x="73017" y="297521"/>
                  </a:cubicBezTo>
                  <a:cubicBezTo>
                    <a:pt x="80036" y="294387"/>
                    <a:pt x="87141" y="291427"/>
                    <a:pt x="94333" y="288815"/>
                  </a:cubicBezTo>
                  <a:cubicBezTo>
                    <a:pt x="115322" y="280196"/>
                    <a:pt x="137864" y="276046"/>
                    <a:pt x="160532" y="276627"/>
                  </a:cubicBezTo>
                  <a:close/>
                  <a:moveTo>
                    <a:pt x="36105" y="166148"/>
                  </a:moveTo>
                  <a:lnTo>
                    <a:pt x="36971" y="166148"/>
                  </a:lnTo>
                  <a:cubicBezTo>
                    <a:pt x="37751" y="179555"/>
                    <a:pt x="38531" y="192875"/>
                    <a:pt x="39397" y="206195"/>
                  </a:cubicBezTo>
                  <a:cubicBezTo>
                    <a:pt x="41477" y="238059"/>
                    <a:pt x="43556" y="269836"/>
                    <a:pt x="45723" y="301961"/>
                  </a:cubicBezTo>
                  <a:cubicBezTo>
                    <a:pt x="45858" y="303995"/>
                    <a:pt x="46207" y="306009"/>
                    <a:pt x="46762" y="307968"/>
                  </a:cubicBezTo>
                  <a:cubicBezTo>
                    <a:pt x="47215" y="308790"/>
                    <a:pt x="48009" y="309366"/>
                    <a:pt x="48929" y="309535"/>
                  </a:cubicBezTo>
                  <a:cubicBezTo>
                    <a:pt x="49708" y="309535"/>
                    <a:pt x="51268" y="308839"/>
                    <a:pt x="51355" y="308317"/>
                  </a:cubicBezTo>
                  <a:cubicBezTo>
                    <a:pt x="52891" y="302396"/>
                    <a:pt x="53764" y="296323"/>
                    <a:pt x="53954" y="290208"/>
                  </a:cubicBezTo>
                  <a:cubicBezTo>
                    <a:pt x="50546" y="233735"/>
                    <a:pt x="46907" y="177292"/>
                    <a:pt x="43037" y="120877"/>
                  </a:cubicBezTo>
                  <a:cubicBezTo>
                    <a:pt x="42282" y="115894"/>
                    <a:pt x="41152" y="110976"/>
                    <a:pt x="39657" y="106164"/>
                  </a:cubicBezTo>
                  <a:cubicBezTo>
                    <a:pt x="38325" y="110918"/>
                    <a:pt x="37427" y="115785"/>
                    <a:pt x="36971" y="120703"/>
                  </a:cubicBezTo>
                  <a:cubicBezTo>
                    <a:pt x="36971" y="127232"/>
                    <a:pt x="39137" y="133849"/>
                    <a:pt x="38964" y="140378"/>
                  </a:cubicBezTo>
                  <a:cubicBezTo>
                    <a:pt x="38617" y="148910"/>
                    <a:pt x="36971" y="157529"/>
                    <a:pt x="36105" y="166148"/>
                  </a:cubicBezTo>
                  <a:close/>
                  <a:moveTo>
                    <a:pt x="165558" y="305444"/>
                  </a:moveTo>
                  <a:lnTo>
                    <a:pt x="186440" y="305444"/>
                  </a:lnTo>
                  <a:cubicBezTo>
                    <a:pt x="187918" y="305251"/>
                    <a:pt x="189370" y="304900"/>
                    <a:pt x="190773" y="304399"/>
                  </a:cubicBezTo>
                  <a:cubicBezTo>
                    <a:pt x="189719" y="302978"/>
                    <a:pt x="188496" y="301692"/>
                    <a:pt x="187133" y="300568"/>
                  </a:cubicBezTo>
                  <a:cubicBezTo>
                    <a:pt x="176476" y="293516"/>
                    <a:pt x="164345" y="296389"/>
                    <a:pt x="152474" y="295606"/>
                  </a:cubicBezTo>
                  <a:cubicBezTo>
                    <a:pt x="114955" y="292733"/>
                    <a:pt x="86014" y="311538"/>
                    <a:pt x="57940" y="332954"/>
                  </a:cubicBezTo>
                  <a:cubicBezTo>
                    <a:pt x="55642" y="335524"/>
                    <a:pt x="53797" y="338469"/>
                    <a:pt x="52481" y="341660"/>
                  </a:cubicBezTo>
                  <a:cubicBezTo>
                    <a:pt x="55653" y="341142"/>
                    <a:pt x="58781" y="340386"/>
                    <a:pt x="61839" y="339397"/>
                  </a:cubicBezTo>
                  <a:cubicBezTo>
                    <a:pt x="65045" y="337917"/>
                    <a:pt x="67818" y="335392"/>
                    <a:pt x="70937" y="333564"/>
                  </a:cubicBezTo>
                  <a:cubicBezTo>
                    <a:pt x="100485" y="316326"/>
                    <a:pt x="130725" y="301526"/>
                    <a:pt x="165558" y="305008"/>
                  </a:cubicBezTo>
                  <a:close/>
                  <a:moveTo>
                    <a:pt x="161485" y="309797"/>
                  </a:moveTo>
                  <a:cubicBezTo>
                    <a:pt x="127952" y="310493"/>
                    <a:pt x="100138" y="326686"/>
                    <a:pt x="71457" y="340267"/>
                  </a:cubicBezTo>
                  <a:cubicBezTo>
                    <a:pt x="70521" y="340684"/>
                    <a:pt x="69713" y="341345"/>
                    <a:pt x="69118" y="342183"/>
                  </a:cubicBezTo>
                  <a:cubicBezTo>
                    <a:pt x="68408" y="344004"/>
                    <a:pt x="67801" y="345865"/>
                    <a:pt x="67298" y="347755"/>
                  </a:cubicBezTo>
                  <a:cubicBezTo>
                    <a:pt x="69031" y="347755"/>
                    <a:pt x="71111" y="349583"/>
                    <a:pt x="72497" y="349060"/>
                  </a:cubicBezTo>
                  <a:cubicBezTo>
                    <a:pt x="78303" y="347058"/>
                    <a:pt x="83935" y="344620"/>
                    <a:pt x="89827" y="342270"/>
                  </a:cubicBezTo>
                  <a:cubicBezTo>
                    <a:pt x="120674" y="329298"/>
                    <a:pt x="152041" y="318067"/>
                    <a:pt x="186354" y="320244"/>
                  </a:cubicBezTo>
                  <a:cubicBezTo>
                    <a:pt x="187360" y="320375"/>
                    <a:pt x="188379" y="320375"/>
                    <a:pt x="189386" y="320244"/>
                  </a:cubicBezTo>
                  <a:cubicBezTo>
                    <a:pt x="190396" y="320016"/>
                    <a:pt x="191382" y="319696"/>
                    <a:pt x="192332" y="319286"/>
                  </a:cubicBezTo>
                  <a:cubicBezTo>
                    <a:pt x="191552" y="318067"/>
                    <a:pt x="191033" y="315804"/>
                    <a:pt x="189993" y="315630"/>
                  </a:cubicBezTo>
                  <a:cubicBezTo>
                    <a:pt x="180461" y="313018"/>
                    <a:pt x="170930" y="311277"/>
                    <a:pt x="161485" y="309361"/>
                  </a:cubicBezTo>
                  <a:close/>
                  <a:moveTo>
                    <a:pt x="129425" y="284288"/>
                  </a:moveTo>
                  <a:cubicBezTo>
                    <a:pt x="102531" y="288273"/>
                    <a:pt x="77077" y="299024"/>
                    <a:pt x="55427" y="315542"/>
                  </a:cubicBezTo>
                  <a:cubicBezTo>
                    <a:pt x="53722" y="316676"/>
                    <a:pt x="52275" y="318159"/>
                    <a:pt x="51181" y="319895"/>
                  </a:cubicBezTo>
                  <a:cubicBezTo>
                    <a:pt x="50227" y="322137"/>
                    <a:pt x="49501" y="324471"/>
                    <a:pt x="49015" y="326860"/>
                  </a:cubicBezTo>
                  <a:cubicBezTo>
                    <a:pt x="51629" y="326894"/>
                    <a:pt x="54232" y="326512"/>
                    <a:pt x="56727" y="325728"/>
                  </a:cubicBezTo>
                  <a:cubicBezTo>
                    <a:pt x="61734" y="323195"/>
                    <a:pt x="66542" y="320285"/>
                    <a:pt x="71111" y="317022"/>
                  </a:cubicBezTo>
                  <a:cubicBezTo>
                    <a:pt x="89465" y="302983"/>
                    <a:pt x="110827" y="293444"/>
                    <a:pt x="133498" y="289163"/>
                  </a:cubicBezTo>
                  <a:cubicBezTo>
                    <a:pt x="133984" y="289262"/>
                    <a:pt x="134485" y="289262"/>
                    <a:pt x="134971" y="289163"/>
                  </a:cubicBezTo>
                  <a:cubicBezTo>
                    <a:pt x="135703" y="288601"/>
                    <a:pt x="136398" y="287990"/>
                    <a:pt x="137050" y="287335"/>
                  </a:cubicBezTo>
                  <a:cubicBezTo>
                    <a:pt x="136138" y="286297"/>
                    <a:pt x="135089" y="285388"/>
                    <a:pt x="133931" y="284636"/>
                  </a:cubicBezTo>
                  <a:cubicBezTo>
                    <a:pt x="133151" y="283505"/>
                    <a:pt x="132285" y="283853"/>
                    <a:pt x="129425" y="283853"/>
                  </a:cubicBezTo>
                  <a:close/>
                  <a:moveTo>
                    <a:pt x="271962" y="313801"/>
                  </a:moveTo>
                  <a:cubicBezTo>
                    <a:pt x="274562" y="311799"/>
                    <a:pt x="275862" y="311015"/>
                    <a:pt x="276988" y="309971"/>
                  </a:cubicBezTo>
                  <a:cubicBezTo>
                    <a:pt x="289838" y="296728"/>
                    <a:pt x="304768" y="285698"/>
                    <a:pt x="321179" y="277323"/>
                  </a:cubicBezTo>
                  <a:cubicBezTo>
                    <a:pt x="322132" y="277323"/>
                    <a:pt x="322565" y="275495"/>
                    <a:pt x="323258" y="274537"/>
                  </a:cubicBezTo>
                  <a:cubicBezTo>
                    <a:pt x="322305" y="274537"/>
                    <a:pt x="321266" y="273580"/>
                    <a:pt x="320399" y="273841"/>
                  </a:cubicBezTo>
                  <a:cubicBezTo>
                    <a:pt x="317438" y="274446"/>
                    <a:pt x="314538" y="275320"/>
                    <a:pt x="311734" y="276453"/>
                  </a:cubicBezTo>
                  <a:cubicBezTo>
                    <a:pt x="295916" y="282598"/>
                    <a:pt x="282404" y="293556"/>
                    <a:pt x="273089" y="307794"/>
                  </a:cubicBezTo>
                  <a:cubicBezTo>
                    <a:pt x="272476" y="309595"/>
                    <a:pt x="272098" y="311468"/>
                    <a:pt x="271962" y="313366"/>
                  </a:cubicBezTo>
                  <a:close/>
                  <a:moveTo>
                    <a:pt x="385126" y="272013"/>
                  </a:moveTo>
                  <a:cubicBezTo>
                    <a:pt x="397690" y="277149"/>
                    <a:pt x="410254" y="282373"/>
                    <a:pt x="422904" y="287335"/>
                  </a:cubicBezTo>
                  <a:cubicBezTo>
                    <a:pt x="426205" y="288456"/>
                    <a:pt x="429647" y="289102"/>
                    <a:pt x="433129" y="289250"/>
                  </a:cubicBezTo>
                  <a:cubicBezTo>
                    <a:pt x="433909" y="289250"/>
                    <a:pt x="435209" y="287509"/>
                    <a:pt x="435728" y="286290"/>
                  </a:cubicBezTo>
                  <a:cubicBezTo>
                    <a:pt x="435792" y="285317"/>
                    <a:pt x="435328" y="284386"/>
                    <a:pt x="434515" y="283853"/>
                  </a:cubicBezTo>
                  <a:cubicBezTo>
                    <a:pt x="419150" y="276218"/>
                    <a:pt x="402266" y="272170"/>
                    <a:pt x="385126" y="272013"/>
                  </a:cubicBezTo>
                  <a:close/>
                  <a:moveTo>
                    <a:pt x="243282" y="230137"/>
                  </a:moveTo>
                  <a:lnTo>
                    <a:pt x="246488" y="288902"/>
                  </a:lnTo>
                  <a:cubicBezTo>
                    <a:pt x="248134" y="269140"/>
                    <a:pt x="250907" y="249290"/>
                    <a:pt x="243282" y="23013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0C2E6F5-BB2A-9B42-B1AC-120D0802C156}"/>
                </a:ext>
              </a:extLst>
            </p:cNvPr>
            <p:cNvSpPr/>
            <p:nvPr/>
          </p:nvSpPr>
          <p:spPr>
            <a:xfrm>
              <a:off x="5924031" y="707145"/>
              <a:ext cx="148515" cy="37877"/>
            </a:xfrm>
            <a:custGeom>
              <a:avLst/>
              <a:gdLst>
                <a:gd name="connsiteX0" fmla="*/ 99126 w 148515"/>
                <a:gd name="connsiteY0" fmla="*/ 267 h 37877"/>
                <a:gd name="connsiteX1" fmla="*/ 137165 w 148515"/>
                <a:gd name="connsiteY1" fmla="*/ 4185 h 37877"/>
                <a:gd name="connsiteX2" fmla="*/ 145830 w 148515"/>
                <a:gd name="connsiteY2" fmla="*/ 7145 h 37877"/>
                <a:gd name="connsiteX3" fmla="*/ 148516 w 148515"/>
                <a:gd name="connsiteY3" fmla="*/ 12020 h 37877"/>
                <a:gd name="connsiteX4" fmla="*/ 143317 w 148515"/>
                <a:gd name="connsiteY4" fmla="*/ 13587 h 37877"/>
                <a:gd name="connsiteX5" fmla="*/ 128153 w 148515"/>
                <a:gd name="connsiteY5" fmla="*/ 10976 h 37877"/>
                <a:gd name="connsiteX6" fmla="*/ 44451 w 148515"/>
                <a:gd name="connsiteY6" fmla="*/ 14371 h 37877"/>
                <a:gd name="connsiteX7" fmla="*/ 7278 w 148515"/>
                <a:gd name="connsiteY7" fmla="*/ 34917 h 37877"/>
                <a:gd name="connsiteX8" fmla="*/ 0 w 148515"/>
                <a:gd name="connsiteY8" fmla="*/ 37877 h 37877"/>
                <a:gd name="connsiteX9" fmla="*/ 3379 w 148515"/>
                <a:gd name="connsiteY9" fmla="*/ 29955 h 37877"/>
                <a:gd name="connsiteX10" fmla="*/ 32667 w 148515"/>
                <a:gd name="connsiteY10" fmla="*/ 10714 h 37877"/>
                <a:gd name="connsiteX11" fmla="*/ 99126 w 148515"/>
                <a:gd name="connsiteY11" fmla="*/ 267 h 3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515" h="37877">
                  <a:moveTo>
                    <a:pt x="99126" y="267"/>
                  </a:moveTo>
                  <a:cubicBezTo>
                    <a:pt x="107791" y="1138"/>
                    <a:pt x="122435" y="2531"/>
                    <a:pt x="137165" y="4185"/>
                  </a:cubicBezTo>
                  <a:cubicBezTo>
                    <a:pt x="140216" y="4602"/>
                    <a:pt x="143158" y="5608"/>
                    <a:pt x="145830" y="7145"/>
                  </a:cubicBezTo>
                  <a:cubicBezTo>
                    <a:pt x="147216" y="8016"/>
                    <a:pt x="147649" y="10366"/>
                    <a:pt x="148516" y="12020"/>
                  </a:cubicBezTo>
                  <a:cubicBezTo>
                    <a:pt x="146889" y="12847"/>
                    <a:pt x="145129" y="13378"/>
                    <a:pt x="143317" y="13587"/>
                  </a:cubicBezTo>
                  <a:cubicBezTo>
                    <a:pt x="138205" y="12978"/>
                    <a:pt x="133179" y="11759"/>
                    <a:pt x="128153" y="10976"/>
                  </a:cubicBezTo>
                  <a:cubicBezTo>
                    <a:pt x="100315" y="6349"/>
                    <a:pt x="71827" y="7505"/>
                    <a:pt x="44451" y="14371"/>
                  </a:cubicBezTo>
                  <a:cubicBezTo>
                    <a:pt x="30375" y="17549"/>
                    <a:pt x="17486" y="24673"/>
                    <a:pt x="7278" y="34917"/>
                  </a:cubicBezTo>
                  <a:cubicBezTo>
                    <a:pt x="5546" y="36658"/>
                    <a:pt x="2426" y="36919"/>
                    <a:pt x="0" y="37877"/>
                  </a:cubicBezTo>
                  <a:cubicBezTo>
                    <a:pt x="1040" y="35178"/>
                    <a:pt x="1386" y="31435"/>
                    <a:pt x="3379" y="29955"/>
                  </a:cubicBezTo>
                  <a:cubicBezTo>
                    <a:pt x="12443" y="22527"/>
                    <a:pt x="22259" y="16078"/>
                    <a:pt x="32667" y="10714"/>
                  </a:cubicBezTo>
                  <a:cubicBezTo>
                    <a:pt x="53825" y="2513"/>
                    <a:pt x="76485" y="-1050"/>
                    <a:pt x="99126" y="26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C421232-88AD-EA41-84BC-2C155C35D319}"/>
                </a:ext>
              </a:extLst>
            </p:cNvPr>
            <p:cNvSpPr/>
            <p:nvPr/>
          </p:nvSpPr>
          <p:spPr>
            <a:xfrm>
              <a:off x="5924216" y="680420"/>
              <a:ext cx="143244" cy="38594"/>
            </a:xfrm>
            <a:custGeom>
              <a:avLst/>
              <a:gdLst>
                <a:gd name="connsiteX0" fmla="*/ 136373 w 143244"/>
                <a:gd name="connsiteY0" fmla="*/ 13585 h 38594"/>
                <a:gd name="connsiteX1" fmla="*/ 118177 w 143244"/>
                <a:gd name="connsiteY1" fmla="*/ 10277 h 38594"/>
                <a:gd name="connsiteX2" fmla="*/ 7093 w 143244"/>
                <a:gd name="connsiteY2" fmla="*/ 35872 h 38594"/>
                <a:gd name="connsiteX3" fmla="*/ 3367 w 143244"/>
                <a:gd name="connsiteY3" fmla="*/ 38571 h 38594"/>
                <a:gd name="connsiteX4" fmla="*/ 768 w 143244"/>
                <a:gd name="connsiteY4" fmla="*/ 37700 h 38594"/>
                <a:gd name="connsiteX5" fmla="*/ 161 w 143244"/>
                <a:gd name="connsiteY5" fmla="*/ 35002 h 38594"/>
                <a:gd name="connsiteX6" fmla="*/ 10819 w 143244"/>
                <a:gd name="connsiteY6" fmla="*/ 23684 h 38594"/>
                <a:gd name="connsiteX7" fmla="*/ 84124 w 143244"/>
                <a:gd name="connsiteY7" fmla="*/ 4 h 38594"/>
                <a:gd name="connsiteX8" fmla="*/ 136113 w 143244"/>
                <a:gd name="connsiteY8" fmla="*/ 4095 h 38594"/>
                <a:gd name="connsiteX9" fmla="*/ 142872 w 143244"/>
                <a:gd name="connsiteY9" fmla="*/ 9667 h 38594"/>
                <a:gd name="connsiteX10" fmla="*/ 136373 w 143244"/>
                <a:gd name="connsiteY10" fmla="*/ 13585 h 3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244" h="38594">
                  <a:moveTo>
                    <a:pt x="136373" y="13585"/>
                  </a:moveTo>
                  <a:lnTo>
                    <a:pt x="118177" y="10277"/>
                  </a:lnTo>
                  <a:cubicBezTo>
                    <a:pt x="77539" y="2964"/>
                    <a:pt x="39673" y="8100"/>
                    <a:pt x="7093" y="35872"/>
                  </a:cubicBezTo>
                  <a:cubicBezTo>
                    <a:pt x="5990" y="36952"/>
                    <a:pt x="4735" y="37862"/>
                    <a:pt x="3367" y="38571"/>
                  </a:cubicBezTo>
                  <a:cubicBezTo>
                    <a:pt x="2415" y="38686"/>
                    <a:pt x="1461" y="38366"/>
                    <a:pt x="768" y="37700"/>
                  </a:cubicBezTo>
                  <a:cubicBezTo>
                    <a:pt x="248" y="37091"/>
                    <a:pt x="-272" y="35437"/>
                    <a:pt x="161" y="35002"/>
                  </a:cubicBezTo>
                  <a:cubicBezTo>
                    <a:pt x="3304" y="30859"/>
                    <a:pt x="6877" y="27066"/>
                    <a:pt x="10819" y="23684"/>
                  </a:cubicBezTo>
                  <a:cubicBezTo>
                    <a:pt x="32098" y="8103"/>
                    <a:pt x="57795" y="-198"/>
                    <a:pt x="84124" y="4"/>
                  </a:cubicBezTo>
                  <a:cubicBezTo>
                    <a:pt x="101524" y="233"/>
                    <a:pt x="118890" y="1600"/>
                    <a:pt x="136113" y="4095"/>
                  </a:cubicBezTo>
                  <a:cubicBezTo>
                    <a:pt x="138886" y="4095"/>
                    <a:pt x="144778" y="4095"/>
                    <a:pt x="142872" y="9667"/>
                  </a:cubicBezTo>
                  <a:cubicBezTo>
                    <a:pt x="141832" y="12018"/>
                    <a:pt x="137673" y="12888"/>
                    <a:pt x="136373" y="1358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370210D4-7763-4347-91BC-F74C75E9C1D9}"/>
                </a:ext>
              </a:extLst>
            </p:cNvPr>
            <p:cNvSpPr/>
            <p:nvPr/>
          </p:nvSpPr>
          <p:spPr>
            <a:xfrm>
              <a:off x="5927757" y="740631"/>
              <a:ext cx="138204" cy="27475"/>
            </a:xfrm>
            <a:custGeom>
              <a:avLst/>
              <a:gdLst>
                <a:gd name="connsiteX0" fmla="*/ 97220 w 138204"/>
                <a:gd name="connsiteY0" fmla="*/ 125 h 27475"/>
                <a:gd name="connsiteX1" fmla="*/ 132486 w 138204"/>
                <a:gd name="connsiteY1" fmla="*/ 3085 h 27475"/>
                <a:gd name="connsiteX2" fmla="*/ 138205 w 138204"/>
                <a:gd name="connsiteY2" fmla="*/ 6654 h 27475"/>
                <a:gd name="connsiteX3" fmla="*/ 131359 w 138204"/>
                <a:gd name="connsiteY3" fmla="*/ 11965 h 27475"/>
                <a:gd name="connsiteX4" fmla="*/ 126940 w 138204"/>
                <a:gd name="connsiteY4" fmla="*/ 11095 h 27475"/>
                <a:gd name="connsiteX5" fmla="*/ 8145 w 138204"/>
                <a:gd name="connsiteY5" fmla="*/ 25198 h 27475"/>
                <a:gd name="connsiteX6" fmla="*/ 2513 w 138204"/>
                <a:gd name="connsiteY6" fmla="*/ 27462 h 27475"/>
                <a:gd name="connsiteX7" fmla="*/ 0 w 138204"/>
                <a:gd name="connsiteY7" fmla="*/ 26678 h 27475"/>
                <a:gd name="connsiteX8" fmla="*/ 1126 w 138204"/>
                <a:gd name="connsiteY8" fmla="*/ 22761 h 27475"/>
                <a:gd name="connsiteX9" fmla="*/ 11784 w 138204"/>
                <a:gd name="connsiteY9" fmla="*/ 16753 h 27475"/>
                <a:gd name="connsiteX10" fmla="*/ 97220 w 138204"/>
                <a:gd name="connsiteY10" fmla="*/ 125 h 2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204" h="27475">
                  <a:moveTo>
                    <a:pt x="97220" y="125"/>
                  </a:moveTo>
                  <a:cubicBezTo>
                    <a:pt x="109004" y="1083"/>
                    <a:pt x="120788" y="1866"/>
                    <a:pt x="132486" y="3085"/>
                  </a:cubicBezTo>
                  <a:cubicBezTo>
                    <a:pt x="134479" y="3085"/>
                    <a:pt x="136298" y="5436"/>
                    <a:pt x="138205" y="6654"/>
                  </a:cubicBezTo>
                  <a:cubicBezTo>
                    <a:pt x="136081" y="8621"/>
                    <a:pt x="133790" y="10398"/>
                    <a:pt x="131359" y="11965"/>
                  </a:cubicBezTo>
                  <a:cubicBezTo>
                    <a:pt x="130320" y="12488"/>
                    <a:pt x="128413" y="11356"/>
                    <a:pt x="126940" y="11095"/>
                  </a:cubicBezTo>
                  <a:cubicBezTo>
                    <a:pt x="86832" y="3674"/>
                    <a:pt x="45428" y="8590"/>
                    <a:pt x="8145" y="25198"/>
                  </a:cubicBezTo>
                  <a:cubicBezTo>
                    <a:pt x="6314" y="26064"/>
                    <a:pt x="4433" y="26820"/>
                    <a:pt x="2513" y="27462"/>
                  </a:cubicBezTo>
                  <a:cubicBezTo>
                    <a:pt x="1606" y="27543"/>
                    <a:pt x="703" y="27262"/>
                    <a:pt x="0" y="26678"/>
                  </a:cubicBezTo>
                  <a:cubicBezTo>
                    <a:pt x="0" y="25285"/>
                    <a:pt x="0" y="23370"/>
                    <a:pt x="1126" y="22761"/>
                  </a:cubicBezTo>
                  <a:cubicBezTo>
                    <a:pt x="4521" y="20488"/>
                    <a:pt x="8084" y="18480"/>
                    <a:pt x="11784" y="16753"/>
                  </a:cubicBezTo>
                  <a:cubicBezTo>
                    <a:pt x="38633" y="4752"/>
                    <a:pt x="67853" y="-935"/>
                    <a:pt x="97220" y="12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BDD58B1-3D68-DF49-AD93-1D9AAAF2FE31}"/>
                </a:ext>
              </a:extLst>
            </p:cNvPr>
            <p:cNvSpPr/>
            <p:nvPr/>
          </p:nvSpPr>
          <p:spPr>
            <a:xfrm>
              <a:off x="5924551" y="773751"/>
              <a:ext cx="142103" cy="22984"/>
            </a:xfrm>
            <a:custGeom>
              <a:avLst/>
              <a:gdLst>
                <a:gd name="connsiteX0" fmla="*/ 142104 w 142103"/>
                <a:gd name="connsiteY0" fmla="*/ 7226 h 22984"/>
                <a:gd name="connsiteX1" fmla="*/ 136645 w 142103"/>
                <a:gd name="connsiteY1" fmla="*/ 11754 h 22984"/>
                <a:gd name="connsiteX2" fmla="*/ 126161 w 142103"/>
                <a:gd name="connsiteY2" fmla="*/ 10186 h 22984"/>
                <a:gd name="connsiteX3" fmla="*/ 21749 w 142103"/>
                <a:gd name="connsiteY3" fmla="*/ 16716 h 22984"/>
                <a:gd name="connsiteX4" fmla="*/ 2773 w 142103"/>
                <a:gd name="connsiteY4" fmla="*/ 22984 h 22984"/>
                <a:gd name="connsiteX5" fmla="*/ 0 w 142103"/>
                <a:gd name="connsiteY5" fmla="*/ 22027 h 22984"/>
                <a:gd name="connsiteX6" fmla="*/ 1473 w 142103"/>
                <a:gd name="connsiteY6" fmla="*/ 19415 h 22984"/>
                <a:gd name="connsiteX7" fmla="*/ 6845 w 142103"/>
                <a:gd name="connsiteY7" fmla="*/ 16455 h 22984"/>
                <a:gd name="connsiteX8" fmla="*/ 78157 w 142103"/>
                <a:gd name="connsiteY8" fmla="*/ 1 h 22984"/>
                <a:gd name="connsiteX9" fmla="*/ 131793 w 142103"/>
                <a:gd name="connsiteY9" fmla="*/ 2525 h 22984"/>
                <a:gd name="connsiteX10" fmla="*/ 142104 w 142103"/>
                <a:gd name="connsiteY10" fmla="*/ 7226 h 2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103" h="22984">
                  <a:moveTo>
                    <a:pt x="142104" y="7226"/>
                  </a:moveTo>
                  <a:cubicBezTo>
                    <a:pt x="139331" y="9664"/>
                    <a:pt x="138031" y="11754"/>
                    <a:pt x="136645" y="11754"/>
                  </a:cubicBezTo>
                  <a:cubicBezTo>
                    <a:pt x="133099" y="11665"/>
                    <a:pt x="129578" y="11138"/>
                    <a:pt x="126161" y="10186"/>
                  </a:cubicBezTo>
                  <a:cubicBezTo>
                    <a:pt x="91464" y="2129"/>
                    <a:pt x="55183" y="4398"/>
                    <a:pt x="21749" y="16716"/>
                  </a:cubicBezTo>
                  <a:cubicBezTo>
                    <a:pt x="15423" y="18805"/>
                    <a:pt x="9185" y="20982"/>
                    <a:pt x="2773" y="22984"/>
                  </a:cubicBezTo>
                  <a:cubicBezTo>
                    <a:pt x="2080" y="22984"/>
                    <a:pt x="953" y="22375"/>
                    <a:pt x="0" y="22027"/>
                  </a:cubicBezTo>
                  <a:cubicBezTo>
                    <a:pt x="520" y="21156"/>
                    <a:pt x="780" y="19937"/>
                    <a:pt x="1473" y="19415"/>
                  </a:cubicBezTo>
                  <a:cubicBezTo>
                    <a:pt x="3176" y="18274"/>
                    <a:pt x="4973" y="17284"/>
                    <a:pt x="6845" y="16455"/>
                  </a:cubicBezTo>
                  <a:cubicBezTo>
                    <a:pt x="29052" y="5567"/>
                    <a:pt x="53448" y="-62"/>
                    <a:pt x="78157" y="1"/>
                  </a:cubicBezTo>
                  <a:cubicBezTo>
                    <a:pt x="96007" y="1"/>
                    <a:pt x="113943" y="1306"/>
                    <a:pt x="131793" y="2525"/>
                  </a:cubicBezTo>
                  <a:cubicBezTo>
                    <a:pt x="134825" y="2438"/>
                    <a:pt x="137685" y="5050"/>
                    <a:pt x="142104" y="7226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FD53C018-1BA1-2842-8F13-73D698E1E3D3}"/>
                </a:ext>
              </a:extLst>
            </p:cNvPr>
            <p:cNvSpPr/>
            <p:nvPr/>
          </p:nvSpPr>
          <p:spPr>
            <a:xfrm>
              <a:off x="5928017" y="802220"/>
              <a:ext cx="138031" cy="25147"/>
            </a:xfrm>
            <a:custGeom>
              <a:avLst/>
              <a:gdLst>
                <a:gd name="connsiteX0" fmla="*/ 101639 w 138031"/>
                <a:gd name="connsiteY0" fmla="*/ 0 h 25147"/>
                <a:gd name="connsiteX1" fmla="*/ 133526 w 138031"/>
                <a:gd name="connsiteY1" fmla="*/ 3395 h 25147"/>
                <a:gd name="connsiteX2" fmla="*/ 138031 w 138031"/>
                <a:gd name="connsiteY2" fmla="*/ 8097 h 25147"/>
                <a:gd name="connsiteX3" fmla="*/ 132053 w 138031"/>
                <a:gd name="connsiteY3" fmla="*/ 12014 h 25147"/>
                <a:gd name="connsiteX4" fmla="*/ 124601 w 138031"/>
                <a:gd name="connsiteY4" fmla="*/ 10795 h 25147"/>
                <a:gd name="connsiteX5" fmla="*/ 25042 w 138031"/>
                <a:gd name="connsiteY5" fmla="*/ 18805 h 25147"/>
                <a:gd name="connsiteX6" fmla="*/ 4506 w 138031"/>
                <a:gd name="connsiteY6" fmla="*/ 24986 h 25147"/>
                <a:gd name="connsiteX7" fmla="*/ 0 w 138031"/>
                <a:gd name="connsiteY7" fmla="*/ 24986 h 25147"/>
                <a:gd name="connsiteX8" fmla="*/ 3119 w 138031"/>
                <a:gd name="connsiteY8" fmla="*/ 20633 h 25147"/>
                <a:gd name="connsiteX9" fmla="*/ 27294 w 138031"/>
                <a:gd name="connsiteY9" fmla="*/ 11144 h 25147"/>
                <a:gd name="connsiteX10" fmla="*/ 101639 w 138031"/>
                <a:gd name="connsiteY10" fmla="*/ 0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031" h="25147">
                  <a:moveTo>
                    <a:pt x="101639" y="0"/>
                  </a:moveTo>
                  <a:cubicBezTo>
                    <a:pt x="112210" y="1045"/>
                    <a:pt x="122868" y="1915"/>
                    <a:pt x="133526" y="3395"/>
                  </a:cubicBezTo>
                  <a:cubicBezTo>
                    <a:pt x="135172" y="3395"/>
                    <a:pt x="136558" y="6442"/>
                    <a:pt x="138031" y="8097"/>
                  </a:cubicBezTo>
                  <a:cubicBezTo>
                    <a:pt x="136125" y="9490"/>
                    <a:pt x="134219" y="11666"/>
                    <a:pt x="132053" y="12014"/>
                  </a:cubicBezTo>
                  <a:cubicBezTo>
                    <a:pt x="129510" y="12163"/>
                    <a:pt x="126965" y="11747"/>
                    <a:pt x="124601" y="10795"/>
                  </a:cubicBezTo>
                  <a:cubicBezTo>
                    <a:pt x="91303" y="4403"/>
                    <a:pt x="56903" y="7170"/>
                    <a:pt x="25042" y="18805"/>
                  </a:cubicBezTo>
                  <a:cubicBezTo>
                    <a:pt x="18196" y="20894"/>
                    <a:pt x="11351" y="23071"/>
                    <a:pt x="4506" y="24986"/>
                  </a:cubicBezTo>
                  <a:cubicBezTo>
                    <a:pt x="3011" y="25201"/>
                    <a:pt x="1494" y="25201"/>
                    <a:pt x="0" y="24986"/>
                  </a:cubicBezTo>
                  <a:cubicBezTo>
                    <a:pt x="1040" y="23506"/>
                    <a:pt x="1733" y="21243"/>
                    <a:pt x="3119" y="20633"/>
                  </a:cubicBezTo>
                  <a:cubicBezTo>
                    <a:pt x="10954" y="16924"/>
                    <a:pt x="19032" y="13753"/>
                    <a:pt x="27294" y="11144"/>
                  </a:cubicBezTo>
                  <a:cubicBezTo>
                    <a:pt x="51555" y="4513"/>
                    <a:pt x="76508" y="773"/>
                    <a:pt x="10163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8FA10E8-01E8-4A46-995E-1FB962BA227F}"/>
                </a:ext>
              </a:extLst>
            </p:cNvPr>
            <p:cNvSpPr/>
            <p:nvPr/>
          </p:nvSpPr>
          <p:spPr>
            <a:xfrm>
              <a:off x="5937895" y="862205"/>
              <a:ext cx="132225" cy="24202"/>
            </a:xfrm>
            <a:custGeom>
              <a:avLst/>
              <a:gdLst>
                <a:gd name="connsiteX0" fmla="*/ 99906 w 132225"/>
                <a:gd name="connsiteY0" fmla="*/ 435 h 24202"/>
                <a:gd name="connsiteX1" fmla="*/ 127547 w 132225"/>
                <a:gd name="connsiteY1" fmla="*/ 435 h 24202"/>
                <a:gd name="connsiteX2" fmla="*/ 132226 w 132225"/>
                <a:gd name="connsiteY2" fmla="*/ 5049 h 24202"/>
                <a:gd name="connsiteX3" fmla="*/ 127287 w 132225"/>
                <a:gd name="connsiteY3" fmla="*/ 8009 h 24202"/>
                <a:gd name="connsiteX4" fmla="*/ 121222 w 132225"/>
                <a:gd name="connsiteY4" fmla="*/ 8009 h 24202"/>
                <a:gd name="connsiteX5" fmla="*/ 43238 w 132225"/>
                <a:gd name="connsiteY5" fmla="*/ 11579 h 24202"/>
                <a:gd name="connsiteX6" fmla="*/ 5805 w 132225"/>
                <a:gd name="connsiteY6" fmla="*/ 23854 h 24202"/>
                <a:gd name="connsiteX7" fmla="*/ 0 w 132225"/>
                <a:gd name="connsiteY7" fmla="*/ 23854 h 24202"/>
                <a:gd name="connsiteX8" fmla="*/ 3206 w 132225"/>
                <a:gd name="connsiteY8" fmla="*/ 19240 h 24202"/>
                <a:gd name="connsiteX9" fmla="*/ 52682 w 132225"/>
                <a:gd name="connsiteY9" fmla="*/ 4092 h 24202"/>
                <a:gd name="connsiteX10" fmla="*/ 99993 w 132225"/>
                <a:gd name="connsiteY10" fmla="*/ 0 h 2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225" h="24202">
                  <a:moveTo>
                    <a:pt x="99906" y="435"/>
                  </a:moveTo>
                  <a:cubicBezTo>
                    <a:pt x="109177" y="435"/>
                    <a:pt x="118362" y="435"/>
                    <a:pt x="127547" y="435"/>
                  </a:cubicBezTo>
                  <a:cubicBezTo>
                    <a:pt x="129193" y="435"/>
                    <a:pt x="130666" y="3395"/>
                    <a:pt x="132226" y="5049"/>
                  </a:cubicBezTo>
                  <a:cubicBezTo>
                    <a:pt x="130746" y="6293"/>
                    <a:pt x="129079" y="7292"/>
                    <a:pt x="127287" y="8009"/>
                  </a:cubicBezTo>
                  <a:cubicBezTo>
                    <a:pt x="125284" y="8401"/>
                    <a:pt x="123225" y="8401"/>
                    <a:pt x="121222" y="8009"/>
                  </a:cubicBezTo>
                  <a:cubicBezTo>
                    <a:pt x="95194" y="5334"/>
                    <a:pt x="68915" y="6537"/>
                    <a:pt x="43238" y="11579"/>
                  </a:cubicBezTo>
                  <a:cubicBezTo>
                    <a:pt x="30142" y="13443"/>
                    <a:pt x="17474" y="17598"/>
                    <a:pt x="5805" y="23854"/>
                  </a:cubicBezTo>
                  <a:cubicBezTo>
                    <a:pt x="4332" y="24638"/>
                    <a:pt x="1906" y="23854"/>
                    <a:pt x="0" y="23854"/>
                  </a:cubicBezTo>
                  <a:cubicBezTo>
                    <a:pt x="1040" y="22287"/>
                    <a:pt x="1733" y="20111"/>
                    <a:pt x="3206" y="19240"/>
                  </a:cubicBezTo>
                  <a:cubicBezTo>
                    <a:pt x="18551" y="10984"/>
                    <a:pt x="35362" y="5837"/>
                    <a:pt x="52682" y="4092"/>
                  </a:cubicBezTo>
                  <a:cubicBezTo>
                    <a:pt x="68366" y="2089"/>
                    <a:pt x="84223" y="1306"/>
                    <a:pt x="99993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932B3BF-2F01-8E49-94D2-54AC27946BC0}"/>
                </a:ext>
              </a:extLst>
            </p:cNvPr>
            <p:cNvSpPr/>
            <p:nvPr/>
          </p:nvSpPr>
          <p:spPr>
            <a:xfrm>
              <a:off x="5933822" y="831385"/>
              <a:ext cx="132572" cy="26814"/>
            </a:xfrm>
            <a:custGeom>
              <a:avLst/>
              <a:gdLst>
                <a:gd name="connsiteX0" fmla="*/ 98693 w 132572"/>
                <a:gd name="connsiteY0" fmla="*/ 6529 h 26814"/>
                <a:gd name="connsiteX1" fmla="*/ 42198 w 132572"/>
                <a:gd name="connsiteY1" fmla="*/ 11840 h 26814"/>
                <a:gd name="connsiteX2" fmla="*/ 5372 w 132572"/>
                <a:gd name="connsiteY2" fmla="*/ 26466 h 26814"/>
                <a:gd name="connsiteX3" fmla="*/ 0 w 132572"/>
                <a:gd name="connsiteY3" fmla="*/ 26466 h 26814"/>
                <a:gd name="connsiteX4" fmla="*/ 2340 w 132572"/>
                <a:gd name="connsiteY4" fmla="*/ 21417 h 26814"/>
                <a:gd name="connsiteX5" fmla="*/ 13171 w 132572"/>
                <a:gd name="connsiteY5" fmla="*/ 15758 h 26814"/>
                <a:gd name="connsiteX6" fmla="*/ 87862 w 132572"/>
                <a:gd name="connsiteY6" fmla="*/ 0 h 26814"/>
                <a:gd name="connsiteX7" fmla="*/ 126334 w 132572"/>
                <a:gd name="connsiteY7" fmla="*/ 0 h 26814"/>
                <a:gd name="connsiteX8" fmla="*/ 132573 w 132572"/>
                <a:gd name="connsiteY8" fmla="*/ 2699 h 26814"/>
                <a:gd name="connsiteX9" fmla="*/ 126074 w 132572"/>
                <a:gd name="connsiteY9" fmla="*/ 7835 h 26814"/>
                <a:gd name="connsiteX10" fmla="*/ 98693 w 132572"/>
                <a:gd name="connsiteY10" fmla="*/ 6529 h 2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572" h="26814">
                  <a:moveTo>
                    <a:pt x="98693" y="6529"/>
                  </a:moveTo>
                  <a:cubicBezTo>
                    <a:pt x="79702" y="5417"/>
                    <a:pt x="60653" y="7208"/>
                    <a:pt x="42198" y="11840"/>
                  </a:cubicBezTo>
                  <a:cubicBezTo>
                    <a:pt x="29084" y="14232"/>
                    <a:pt x="16569" y="19202"/>
                    <a:pt x="5372" y="26466"/>
                  </a:cubicBezTo>
                  <a:cubicBezTo>
                    <a:pt x="4159" y="27250"/>
                    <a:pt x="1820" y="26466"/>
                    <a:pt x="0" y="26466"/>
                  </a:cubicBezTo>
                  <a:cubicBezTo>
                    <a:pt x="780" y="24725"/>
                    <a:pt x="1040" y="22287"/>
                    <a:pt x="2340" y="21417"/>
                  </a:cubicBezTo>
                  <a:cubicBezTo>
                    <a:pt x="5763" y="19190"/>
                    <a:pt x="9390" y="17294"/>
                    <a:pt x="13171" y="15758"/>
                  </a:cubicBezTo>
                  <a:cubicBezTo>
                    <a:pt x="36844" y="5782"/>
                    <a:pt x="62194" y="434"/>
                    <a:pt x="87862" y="0"/>
                  </a:cubicBezTo>
                  <a:cubicBezTo>
                    <a:pt x="100599" y="0"/>
                    <a:pt x="113856" y="0"/>
                    <a:pt x="126334" y="0"/>
                  </a:cubicBezTo>
                  <a:cubicBezTo>
                    <a:pt x="128413" y="0"/>
                    <a:pt x="130493" y="1741"/>
                    <a:pt x="132573" y="2699"/>
                  </a:cubicBezTo>
                  <a:cubicBezTo>
                    <a:pt x="130406" y="4527"/>
                    <a:pt x="128240" y="7835"/>
                    <a:pt x="126074" y="7835"/>
                  </a:cubicBezTo>
                  <a:cubicBezTo>
                    <a:pt x="117062" y="8009"/>
                    <a:pt x="107878" y="7139"/>
                    <a:pt x="98693" y="65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0221EE2-DAAC-6A46-8D90-3AF6245BD0B0}"/>
                </a:ext>
              </a:extLst>
            </p:cNvPr>
            <p:cNvSpPr/>
            <p:nvPr/>
          </p:nvSpPr>
          <p:spPr>
            <a:xfrm>
              <a:off x="5719627" y="709921"/>
              <a:ext cx="155534" cy="27353"/>
            </a:xfrm>
            <a:custGeom>
              <a:avLst/>
              <a:gdLst>
                <a:gd name="connsiteX0" fmla="*/ 155534 w 155534"/>
                <a:gd name="connsiteY0" fmla="*/ 15774 h 27353"/>
                <a:gd name="connsiteX1" fmla="*/ 151462 w 155534"/>
                <a:gd name="connsiteY1" fmla="*/ 21085 h 27353"/>
                <a:gd name="connsiteX2" fmla="*/ 147216 w 155534"/>
                <a:gd name="connsiteY2" fmla="*/ 21085 h 27353"/>
                <a:gd name="connsiteX3" fmla="*/ 99039 w 155534"/>
                <a:gd name="connsiteY3" fmla="*/ 7591 h 27353"/>
                <a:gd name="connsiteX4" fmla="*/ 45664 w 155534"/>
                <a:gd name="connsiteY4" fmla="*/ 11334 h 27353"/>
                <a:gd name="connsiteX5" fmla="*/ 6845 w 155534"/>
                <a:gd name="connsiteY5" fmla="*/ 25351 h 27353"/>
                <a:gd name="connsiteX6" fmla="*/ 0 w 155534"/>
                <a:gd name="connsiteY6" fmla="*/ 27353 h 27353"/>
                <a:gd name="connsiteX7" fmla="*/ 5112 w 155534"/>
                <a:gd name="connsiteY7" fmla="*/ 21172 h 27353"/>
                <a:gd name="connsiteX8" fmla="*/ 65766 w 155534"/>
                <a:gd name="connsiteY8" fmla="*/ 1235 h 27353"/>
                <a:gd name="connsiteX9" fmla="*/ 135865 w 155534"/>
                <a:gd name="connsiteY9" fmla="*/ 6720 h 27353"/>
                <a:gd name="connsiteX10" fmla="*/ 149989 w 155534"/>
                <a:gd name="connsiteY10" fmla="*/ 12814 h 27353"/>
                <a:gd name="connsiteX11" fmla="*/ 155534 w 155534"/>
                <a:gd name="connsiteY11" fmla="*/ 15774 h 2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34" h="27353">
                  <a:moveTo>
                    <a:pt x="155534" y="15774"/>
                  </a:moveTo>
                  <a:cubicBezTo>
                    <a:pt x="153282" y="18821"/>
                    <a:pt x="152588" y="20475"/>
                    <a:pt x="151462" y="21085"/>
                  </a:cubicBezTo>
                  <a:cubicBezTo>
                    <a:pt x="150122" y="21739"/>
                    <a:pt x="148557" y="21739"/>
                    <a:pt x="147216" y="21085"/>
                  </a:cubicBezTo>
                  <a:cubicBezTo>
                    <a:pt x="133266" y="9071"/>
                    <a:pt x="115329" y="9245"/>
                    <a:pt x="99039" y="7591"/>
                  </a:cubicBezTo>
                  <a:cubicBezTo>
                    <a:pt x="81161" y="6320"/>
                    <a:pt x="63194" y="7580"/>
                    <a:pt x="45664" y="11334"/>
                  </a:cubicBezTo>
                  <a:cubicBezTo>
                    <a:pt x="32355" y="14902"/>
                    <a:pt x="19369" y="19591"/>
                    <a:pt x="6845" y="25351"/>
                  </a:cubicBezTo>
                  <a:cubicBezTo>
                    <a:pt x="4679" y="26134"/>
                    <a:pt x="2340" y="26657"/>
                    <a:pt x="0" y="27353"/>
                  </a:cubicBezTo>
                  <a:cubicBezTo>
                    <a:pt x="1445" y="25090"/>
                    <a:pt x="3163" y="23014"/>
                    <a:pt x="5112" y="21172"/>
                  </a:cubicBezTo>
                  <a:cubicBezTo>
                    <a:pt x="23321" y="9466"/>
                    <a:pt x="44193" y="2605"/>
                    <a:pt x="65766" y="1235"/>
                  </a:cubicBezTo>
                  <a:cubicBezTo>
                    <a:pt x="89266" y="-1519"/>
                    <a:pt x="113074" y="344"/>
                    <a:pt x="135865" y="6720"/>
                  </a:cubicBezTo>
                  <a:cubicBezTo>
                    <a:pt x="140727" y="8370"/>
                    <a:pt x="145450" y="10408"/>
                    <a:pt x="149989" y="12814"/>
                  </a:cubicBezTo>
                  <a:cubicBezTo>
                    <a:pt x="151982" y="13685"/>
                    <a:pt x="153801" y="14816"/>
                    <a:pt x="155534" y="15774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56F465CB-E1B5-3745-8D68-5E192B4D056A}"/>
                </a:ext>
              </a:extLst>
            </p:cNvPr>
            <p:cNvSpPr/>
            <p:nvPr/>
          </p:nvSpPr>
          <p:spPr>
            <a:xfrm>
              <a:off x="5718803" y="732486"/>
              <a:ext cx="138869" cy="29861"/>
            </a:xfrm>
            <a:custGeom>
              <a:avLst/>
              <a:gdLst>
                <a:gd name="connsiteX0" fmla="*/ 87732 w 138869"/>
                <a:gd name="connsiteY0" fmla="*/ 0 h 29861"/>
                <a:gd name="connsiteX1" fmla="*/ 131057 w 138869"/>
                <a:gd name="connsiteY1" fmla="*/ 8706 h 29861"/>
                <a:gd name="connsiteX2" fmla="*/ 137815 w 138869"/>
                <a:gd name="connsiteY2" fmla="*/ 12275 h 29861"/>
                <a:gd name="connsiteX3" fmla="*/ 138769 w 138869"/>
                <a:gd name="connsiteY3" fmla="*/ 14887 h 29861"/>
                <a:gd name="connsiteX4" fmla="*/ 135823 w 138869"/>
                <a:gd name="connsiteY4" fmla="*/ 17673 h 29861"/>
                <a:gd name="connsiteX5" fmla="*/ 128457 w 138869"/>
                <a:gd name="connsiteY5" fmla="*/ 16367 h 29861"/>
                <a:gd name="connsiteX6" fmla="*/ 20060 w 138869"/>
                <a:gd name="connsiteY6" fmla="*/ 22113 h 29861"/>
                <a:gd name="connsiteX7" fmla="*/ 3337 w 138869"/>
                <a:gd name="connsiteY7" fmla="*/ 29861 h 29861"/>
                <a:gd name="connsiteX8" fmla="*/ 391 w 138869"/>
                <a:gd name="connsiteY8" fmla="*/ 29861 h 29861"/>
                <a:gd name="connsiteX9" fmla="*/ 1517 w 138869"/>
                <a:gd name="connsiteY9" fmla="*/ 26553 h 29861"/>
                <a:gd name="connsiteX10" fmla="*/ 7929 w 138869"/>
                <a:gd name="connsiteY10" fmla="*/ 22200 h 29861"/>
                <a:gd name="connsiteX11" fmla="*/ 87732 w 138869"/>
                <a:gd name="connsiteY11" fmla="*/ 0 h 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869" h="29861">
                  <a:moveTo>
                    <a:pt x="87732" y="0"/>
                  </a:moveTo>
                  <a:cubicBezTo>
                    <a:pt x="99170" y="2351"/>
                    <a:pt x="115200" y="5485"/>
                    <a:pt x="131057" y="8706"/>
                  </a:cubicBezTo>
                  <a:cubicBezTo>
                    <a:pt x="133499" y="9491"/>
                    <a:pt x="135787" y="10699"/>
                    <a:pt x="137815" y="12275"/>
                  </a:cubicBezTo>
                  <a:cubicBezTo>
                    <a:pt x="138509" y="12711"/>
                    <a:pt x="139115" y="14365"/>
                    <a:pt x="138769" y="14887"/>
                  </a:cubicBezTo>
                  <a:cubicBezTo>
                    <a:pt x="138422" y="15410"/>
                    <a:pt x="136862" y="17673"/>
                    <a:pt x="135823" y="17673"/>
                  </a:cubicBezTo>
                  <a:cubicBezTo>
                    <a:pt x="133300" y="17808"/>
                    <a:pt x="130781" y="17361"/>
                    <a:pt x="128457" y="16367"/>
                  </a:cubicBezTo>
                  <a:cubicBezTo>
                    <a:pt x="91285" y="-1045"/>
                    <a:pt x="55499" y="7661"/>
                    <a:pt x="20060" y="22113"/>
                  </a:cubicBezTo>
                  <a:cubicBezTo>
                    <a:pt x="14341" y="24377"/>
                    <a:pt x="8969" y="27337"/>
                    <a:pt x="3337" y="29861"/>
                  </a:cubicBezTo>
                  <a:cubicBezTo>
                    <a:pt x="2557" y="29861"/>
                    <a:pt x="1344" y="29861"/>
                    <a:pt x="391" y="29861"/>
                  </a:cubicBezTo>
                  <a:cubicBezTo>
                    <a:pt x="-563" y="29861"/>
                    <a:pt x="391" y="27163"/>
                    <a:pt x="1517" y="26553"/>
                  </a:cubicBezTo>
                  <a:cubicBezTo>
                    <a:pt x="3426" y="24789"/>
                    <a:pt x="5588" y="23322"/>
                    <a:pt x="7929" y="22200"/>
                  </a:cubicBezTo>
                  <a:cubicBezTo>
                    <a:pt x="33018" y="10126"/>
                    <a:pt x="60036" y="2610"/>
                    <a:pt x="87732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F621D6EA-5075-6743-9928-CDF88D231F17}"/>
                </a:ext>
              </a:extLst>
            </p:cNvPr>
            <p:cNvSpPr/>
            <p:nvPr/>
          </p:nvSpPr>
          <p:spPr>
            <a:xfrm>
              <a:off x="5730111" y="865687"/>
              <a:ext cx="130233" cy="29077"/>
            </a:xfrm>
            <a:custGeom>
              <a:avLst/>
              <a:gdLst>
                <a:gd name="connsiteX0" fmla="*/ 101899 w 130233"/>
                <a:gd name="connsiteY0" fmla="*/ 0 h 29077"/>
                <a:gd name="connsiteX1" fmla="*/ 126680 w 130233"/>
                <a:gd name="connsiteY1" fmla="*/ 7052 h 29077"/>
                <a:gd name="connsiteX2" fmla="*/ 130233 w 130233"/>
                <a:gd name="connsiteY2" fmla="*/ 12450 h 29077"/>
                <a:gd name="connsiteX3" fmla="*/ 123648 w 130233"/>
                <a:gd name="connsiteY3" fmla="*/ 13755 h 29077"/>
                <a:gd name="connsiteX4" fmla="*/ 68452 w 130233"/>
                <a:gd name="connsiteY4" fmla="*/ 10360 h 29077"/>
                <a:gd name="connsiteX5" fmla="*/ 28247 w 130233"/>
                <a:gd name="connsiteY5" fmla="*/ 20111 h 29077"/>
                <a:gd name="connsiteX6" fmla="*/ 6932 w 130233"/>
                <a:gd name="connsiteY6" fmla="*/ 28207 h 29077"/>
                <a:gd name="connsiteX7" fmla="*/ 0 w 130233"/>
                <a:gd name="connsiteY7" fmla="*/ 29078 h 29077"/>
                <a:gd name="connsiteX8" fmla="*/ 4852 w 130233"/>
                <a:gd name="connsiteY8" fmla="*/ 22723 h 29077"/>
                <a:gd name="connsiteX9" fmla="*/ 16290 w 130233"/>
                <a:gd name="connsiteY9" fmla="*/ 18283 h 29077"/>
                <a:gd name="connsiteX10" fmla="*/ 101899 w 130233"/>
                <a:gd name="connsiteY10" fmla="*/ 0 h 2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233" h="29077">
                  <a:moveTo>
                    <a:pt x="101899" y="0"/>
                  </a:moveTo>
                  <a:cubicBezTo>
                    <a:pt x="108224" y="1741"/>
                    <a:pt x="117582" y="4092"/>
                    <a:pt x="126680" y="7052"/>
                  </a:cubicBezTo>
                  <a:cubicBezTo>
                    <a:pt x="128327" y="7574"/>
                    <a:pt x="129107" y="10621"/>
                    <a:pt x="130233" y="12450"/>
                  </a:cubicBezTo>
                  <a:cubicBezTo>
                    <a:pt x="127980" y="12972"/>
                    <a:pt x="125034" y="14626"/>
                    <a:pt x="123648" y="13755"/>
                  </a:cubicBezTo>
                  <a:cubicBezTo>
                    <a:pt x="105798" y="2873"/>
                    <a:pt x="87169" y="6094"/>
                    <a:pt x="68452" y="10360"/>
                  </a:cubicBezTo>
                  <a:cubicBezTo>
                    <a:pt x="55022" y="13494"/>
                    <a:pt x="41505" y="16454"/>
                    <a:pt x="28247" y="20111"/>
                  </a:cubicBezTo>
                  <a:cubicBezTo>
                    <a:pt x="20969" y="22113"/>
                    <a:pt x="14037" y="25683"/>
                    <a:pt x="6932" y="28207"/>
                  </a:cubicBezTo>
                  <a:cubicBezTo>
                    <a:pt x="4663" y="28765"/>
                    <a:pt x="2336" y="29057"/>
                    <a:pt x="0" y="29078"/>
                  </a:cubicBezTo>
                  <a:cubicBezTo>
                    <a:pt x="1646" y="26901"/>
                    <a:pt x="2773" y="24029"/>
                    <a:pt x="4852" y="22723"/>
                  </a:cubicBezTo>
                  <a:cubicBezTo>
                    <a:pt x="8494" y="20833"/>
                    <a:pt x="12329" y="19344"/>
                    <a:pt x="16290" y="18283"/>
                  </a:cubicBezTo>
                  <a:cubicBezTo>
                    <a:pt x="44099" y="9152"/>
                    <a:pt x="72797" y="3023"/>
                    <a:pt x="10189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6CAE405A-0F8B-844D-B2AF-6B38CFE0FFB2}"/>
                </a:ext>
              </a:extLst>
            </p:cNvPr>
            <p:cNvSpPr/>
            <p:nvPr/>
          </p:nvSpPr>
          <p:spPr>
            <a:xfrm>
              <a:off x="5728085" y="812929"/>
              <a:ext cx="126800" cy="20570"/>
            </a:xfrm>
            <a:custGeom>
              <a:avLst/>
              <a:gdLst>
                <a:gd name="connsiteX0" fmla="*/ 75071 w 126800"/>
                <a:gd name="connsiteY0" fmla="*/ 0 h 20570"/>
                <a:gd name="connsiteX1" fmla="*/ 117962 w 126800"/>
                <a:gd name="connsiteY1" fmla="*/ 4092 h 20570"/>
                <a:gd name="connsiteX2" fmla="*/ 123854 w 126800"/>
                <a:gd name="connsiteY2" fmla="*/ 5833 h 20570"/>
                <a:gd name="connsiteX3" fmla="*/ 126800 w 126800"/>
                <a:gd name="connsiteY3" fmla="*/ 10360 h 20570"/>
                <a:gd name="connsiteX4" fmla="*/ 122901 w 126800"/>
                <a:gd name="connsiteY4" fmla="*/ 12014 h 20570"/>
                <a:gd name="connsiteX5" fmla="*/ 116836 w 126800"/>
                <a:gd name="connsiteY5" fmla="*/ 11144 h 20570"/>
                <a:gd name="connsiteX6" fmla="*/ 17190 w 126800"/>
                <a:gd name="connsiteY6" fmla="*/ 16280 h 20570"/>
                <a:gd name="connsiteX7" fmla="*/ 2546 w 126800"/>
                <a:gd name="connsiteY7" fmla="*/ 20546 h 20570"/>
                <a:gd name="connsiteX8" fmla="*/ 33 w 126800"/>
                <a:gd name="connsiteY8" fmla="*/ 19414 h 20570"/>
                <a:gd name="connsiteX9" fmla="*/ 900 w 126800"/>
                <a:gd name="connsiteY9" fmla="*/ 16715 h 20570"/>
                <a:gd name="connsiteX10" fmla="*/ 6099 w 126800"/>
                <a:gd name="connsiteY10" fmla="*/ 13494 h 20570"/>
                <a:gd name="connsiteX11" fmla="*/ 75071 w 126800"/>
                <a:gd name="connsiteY11" fmla="*/ 0 h 2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00" h="20570">
                  <a:moveTo>
                    <a:pt x="75071" y="0"/>
                  </a:moveTo>
                  <a:lnTo>
                    <a:pt x="117962" y="4092"/>
                  </a:lnTo>
                  <a:cubicBezTo>
                    <a:pt x="120041" y="4162"/>
                    <a:pt x="122068" y="4761"/>
                    <a:pt x="123854" y="5833"/>
                  </a:cubicBezTo>
                  <a:cubicBezTo>
                    <a:pt x="125241" y="6791"/>
                    <a:pt x="125847" y="8793"/>
                    <a:pt x="126800" y="10360"/>
                  </a:cubicBezTo>
                  <a:cubicBezTo>
                    <a:pt x="125623" y="11165"/>
                    <a:pt x="124297" y="11728"/>
                    <a:pt x="122901" y="12014"/>
                  </a:cubicBezTo>
                  <a:cubicBezTo>
                    <a:pt x="120847" y="12024"/>
                    <a:pt x="118804" y="11730"/>
                    <a:pt x="116836" y="11144"/>
                  </a:cubicBezTo>
                  <a:cubicBezTo>
                    <a:pt x="83874" y="2628"/>
                    <a:pt x="49111" y="4420"/>
                    <a:pt x="17190" y="16280"/>
                  </a:cubicBezTo>
                  <a:cubicBezTo>
                    <a:pt x="12337" y="17934"/>
                    <a:pt x="7398" y="19240"/>
                    <a:pt x="2546" y="20546"/>
                  </a:cubicBezTo>
                  <a:cubicBezTo>
                    <a:pt x="1562" y="20682"/>
                    <a:pt x="587" y="20243"/>
                    <a:pt x="33" y="19414"/>
                  </a:cubicBezTo>
                  <a:cubicBezTo>
                    <a:pt x="-109" y="18429"/>
                    <a:pt x="211" y="17432"/>
                    <a:pt x="900" y="16715"/>
                  </a:cubicBezTo>
                  <a:cubicBezTo>
                    <a:pt x="2415" y="15322"/>
                    <a:pt x="4179" y="14229"/>
                    <a:pt x="6099" y="13494"/>
                  </a:cubicBezTo>
                  <a:cubicBezTo>
                    <a:pt x="28234" y="5357"/>
                    <a:pt x="51515" y="803"/>
                    <a:pt x="75071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9F98974C-6A95-AE4F-A04A-0A8F268AD7B0}"/>
                </a:ext>
              </a:extLst>
            </p:cNvPr>
            <p:cNvSpPr/>
            <p:nvPr/>
          </p:nvSpPr>
          <p:spPr>
            <a:xfrm>
              <a:off x="5727078" y="791114"/>
              <a:ext cx="121654" cy="19329"/>
            </a:xfrm>
            <a:custGeom>
              <a:avLst/>
              <a:gdLst>
                <a:gd name="connsiteX0" fmla="*/ 116889 w 121654"/>
                <a:gd name="connsiteY0" fmla="*/ 10584 h 19329"/>
                <a:gd name="connsiteX1" fmla="*/ 92108 w 121654"/>
                <a:gd name="connsiteY1" fmla="*/ 7188 h 19329"/>
                <a:gd name="connsiteX2" fmla="*/ 35959 w 121654"/>
                <a:gd name="connsiteY2" fmla="*/ 11280 h 19329"/>
                <a:gd name="connsiteX3" fmla="*/ 11004 w 121654"/>
                <a:gd name="connsiteY3" fmla="*/ 18767 h 19329"/>
                <a:gd name="connsiteX4" fmla="*/ 0 w 121654"/>
                <a:gd name="connsiteY4" fmla="*/ 19203 h 19329"/>
                <a:gd name="connsiteX5" fmla="*/ 9965 w 121654"/>
                <a:gd name="connsiteY5" fmla="*/ 13196 h 19329"/>
                <a:gd name="connsiteX6" fmla="*/ 55975 w 121654"/>
                <a:gd name="connsiteY6" fmla="*/ 1094 h 19329"/>
                <a:gd name="connsiteX7" fmla="*/ 66806 w 121654"/>
                <a:gd name="connsiteY7" fmla="*/ 50 h 19329"/>
                <a:gd name="connsiteX8" fmla="*/ 115849 w 121654"/>
                <a:gd name="connsiteY8" fmla="*/ 3271 h 19329"/>
                <a:gd name="connsiteX9" fmla="*/ 121655 w 121654"/>
                <a:gd name="connsiteY9" fmla="*/ 6492 h 1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654" h="19329">
                  <a:moveTo>
                    <a:pt x="116889" y="10584"/>
                  </a:moveTo>
                  <a:cubicBezTo>
                    <a:pt x="107271" y="9278"/>
                    <a:pt x="99559" y="8059"/>
                    <a:pt x="92108" y="7188"/>
                  </a:cubicBezTo>
                  <a:cubicBezTo>
                    <a:pt x="73331" y="4110"/>
                    <a:pt x="54097" y="5512"/>
                    <a:pt x="35959" y="11280"/>
                  </a:cubicBezTo>
                  <a:cubicBezTo>
                    <a:pt x="27776" y="14210"/>
                    <a:pt x="19447" y="16709"/>
                    <a:pt x="11004" y="18767"/>
                  </a:cubicBezTo>
                  <a:cubicBezTo>
                    <a:pt x="7363" y="19319"/>
                    <a:pt x="3673" y="19466"/>
                    <a:pt x="0" y="19203"/>
                  </a:cubicBezTo>
                  <a:cubicBezTo>
                    <a:pt x="3043" y="16768"/>
                    <a:pt x="6394" y="14748"/>
                    <a:pt x="9965" y="13196"/>
                  </a:cubicBezTo>
                  <a:cubicBezTo>
                    <a:pt x="25215" y="8843"/>
                    <a:pt x="40638" y="4925"/>
                    <a:pt x="55975" y="1094"/>
                  </a:cubicBezTo>
                  <a:cubicBezTo>
                    <a:pt x="59515" y="213"/>
                    <a:pt x="63164" y="-139"/>
                    <a:pt x="66806" y="50"/>
                  </a:cubicBezTo>
                  <a:cubicBezTo>
                    <a:pt x="83211" y="920"/>
                    <a:pt x="99559" y="1994"/>
                    <a:pt x="115849" y="3271"/>
                  </a:cubicBezTo>
                  <a:cubicBezTo>
                    <a:pt x="117929" y="3271"/>
                    <a:pt x="119749" y="5360"/>
                    <a:pt x="121655" y="6492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5DD782A1-44ED-3C4E-A6E6-6A9FF132623D}"/>
                </a:ext>
              </a:extLst>
            </p:cNvPr>
            <p:cNvSpPr/>
            <p:nvPr/>
          </p:nvSpPr>
          <p:spPr>
            <a:xfrm>
              <a:off x="5794578" y="761651"/>
              <a:ext cx="69255" cy="17140"/>
            </a:xfrm>
            <a:custGeom>
              <a:avLst/>
              <a:gdLst>
                <a:gd name="connsiteX0" fmla="*/ 31367 w 69255"/>
                <a:gd name="connsiteY0" fmla="*/ 0 h 17140"/>
                <a:gd name="connsiteX1" fmla="*/ 60741 w 69255"/>
                <a:gd name="connsiteY1" fmla="*/ 6007 h 17140"/>
                <a:gd name="connsiteX2" fmla="*/ 68539 w 69255"/>
                <a:gd name="connsiteY2" fmla="*/ 10447 h 17140"/>
                <a:gd name="connsiteX3" fmla="*/ 68539 w 69255"/>
                <a:gd name="connsiteY3" fmla="*/ 15845 h 17140"/>
                <a:gd name="connsiteX4" fmla="*/ 64640 w 69255"/>
                <a:gd name="connsiteY4" fmla="*/ 16715 h 17140"/>
                <a:gd name="connsiteX5" fmla="*/ 3986 w 69255"/>
                <a:gd name="connsiteY5" fmla="*/ 9054 h 17140"/>
                <a:gd name="connsiteX6" fmla="*/ 0 w 69255"/>
                <a:gd name="connsiteY6" fmla="*/ 7574 h 17140"/>
                <a:gd name="connsiteX7" fmla="*/ 2859 w 69255"/>
                <a:gd name="connsiteY7" fmla="*/ 3221 h 17140"/>
                <a:gd name="connsiteX8" fmla="*/ 31367 w 69255"/>
                <a:gd name="connsiteY8" fmla="*/ 0 h 1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255" h="17140">
                  <a:moveTo>
                    <a:pt x="31367" y="0"/>
                  </a:moveTo>
                  <a:cubicBezTo>
                    <a:pt x="38905" y="1480"/>
                    <a:pt x="49823" y="3482"/>
                    <a:pt x="60741" y="6007"/>
                  </a:cubicBezTo>
                  <a:cubicBezTo>
                    <a:pt x="63682" y="6774"/>
                    <a:pt x="66372" y="8305"/>
                    <a:pt x="68539" y="10447"/>
                  </a:cubicBezTo>
                  <a:cubicBezTo>
                    <a:pt x="69579" y="11405"/>
                    <a:pt x="69406" y="14104"/>
                    <a:pt x="68539" y="15845"/>
                  </a:cubicBezTo>
                  <a:cubicBezTo>
                    <a:pt x="67673" y="17586"/>
                    <a:pt x="65506" y="17238"/>
                    <a:pt x="64640" y="16715"/>
                  </a:cubicBezTo>
                  <a:cubicBezTo>
                    <a:pt x="45664" y="4440"/>
                    <a:pt x="25041" y="4962"/>
                    <a:pt x="3986" y="9054"/>
                  </a:cubicBezTo>
                  <a:cubicBezTo>
                    <a:pt x="2773" y="9054"/>
                    <a:pt x="1386" y="8097"/>
                    <a:pt x="0" y="7574"/>
                  </a:cubicBezTo>
                  <a:cubicBezTo>
                    <a:pt x="953" y="6094"/>
                    <a:pt x="1733" y="3395"/>
                    <a:pt x="2859" y="3221"/>
                  </a:cubicBezTo>
                  <a:cubicBezTo>
                    <a:pt x="11351" y="2002"/>
                    <a:pt x="19149" y="1219"/>
                    <a:pt x="31367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68DFFAE3-217F-D14C-ACED-6C682D610EDD}"/>
                </a:ext>
              </a:extLst>
            </p:cNvPr>
            <p:cNvSpPr/>
            <p:nvPr/>
          </p:nvSpPr>
          <p:spPr>
            <a:xfrm>
              <a:off x="5782447" y="836748"/>
              <a:ext cx="89768" cy="12226"/>
            </a:xfrm>
            <a:custGeom>
              <a:avLst/>
              <a:gdLst>
                <a:gd name="connsiteX0" fmla="*/ 89768 w 89768"/>
                <a:gd name="connsiteY0" fmla="*/ 8829 h 12226"/>
                <a:gd name="connsiteX1" fmla="*/ 77637 w 89768"/>
                <a:gd name="connsiteY1" fmla="*/ 11963 h 12226"/>
                <a:gd name="connsiteX2" fmla="*/ 5979 w 89768"/>
                <a:gd name="connsiteY2" fmla="*/ 9351 h 12226"/>
                <a:gd name="connsiteX3" fmla="*/ 2946 w 89768"/>
                <a:gd name="connsiteY3" fmla="*/ 9351 h 12226"/>
                <a:gd name="connsiteX4" fmla="*/ 0 w 89768"/>
                <a:gd name="connsiteY4" fmla="*/ 6826 h 12226"/>
                <a:gd name="connsiteX5" fmla="*/ 1560 w 89768"/>
                <a:gd name="connsiteY5" fmla="*/ 4650 h 12226"/>
                <a:gd name="connsiteX6" fmla="*/ 5892 w 89768"/>
                <a:gd name="connsiteY6" fmla="*/ 3170 h 12226"/>
                <a:gd name="connsiteX7" fmla="*/ 84916 w 89768"/>
                <a:gd name="connsiteY7" fmla="*/ 4388 h 12226"/>
                <a:gd name="connsiteX8" fmla="*/ 89768 w 89768"/>
                <a:gd name="connsiteY8" fmla="*/ 8829 h 1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768" h="12226">
                  <a:moveTo>
                    <a:pt x="89768" y="8829"/>
                  </a:moveTo>
                  <a:cubicBezTo>
                    <a:pt x="84309" y="10309"/>
                    <a:pt x="80150" y="13094"/>
                    <a:pt x="77637" y="11963"/>
                  </a:cubicBezTo>
                  <a:cubicBezTo>
                    <a:pt x="54908" y="2155"/>
                    <a:pt x="29355" y="1223"/>
                    <a:pt x="5979" y="9351"/>
                  </a:cubicBezTo>
                  <a:cubicBezTo>
                    <a:pt x="4990" y="9654"/>
                    <a:pt x="3935" y="9654"/>
                    <a:pt x="2946" y="9351"/>
                  </a:cubicBezTo>
                  <a:cubicBezTo>
                    <a:pt x="1776" y="8760"/>
                    <a:pt x="766" y="7894"/>
                    <a:pt x="0" y="6826"/>
                  </a:cubicBezTo>
                  <a:cubicBezTo>
                    <a:pt x="0" y="6826"/>
                    <a:pt x="780" y="4998"/>
                    <a:pt x="1560" y="4650"/>
                  </a:cubicBezTo>
                  <a:cubicBezTo>
                    <a:pt x="2932" y="3966"/>
                    <a:pt x="4390" y="3468"/>
                    <a:pt x="5892" y="3170"/>
                  </a:cubicBezTo>
                  <a:cubicBezTo>
                    <a:pt x="32074" y="-1433"/>
                    <a:pt x="58886" y="-1020"/>
                    <a:pt x="84916" y="4388"/>
                  </a:cubicBezTo>
                  <a:cubicBezTo>
                    <a:pt x="85956" y="4650"/>
                    <a:pt x="86735" y="6043"/>
                    <a:pt x="89768" y="88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546073B-4302-CD44-BD95-18233BC6D84F}"/>
                </a:ext>
              </a:extLst>
            </p:cNvPr>
            <p:cNvSpPr/>
            <p:nvPr/>
          </p:nvSpPr>
          <p:spPr>
            <a:xfrm>
              <a:off x="5719367" y="769629"/>
              <a:ext cx="48090" cy="20054"/>
            </a:xfrm>
            <a:custGeom>
              <a:avLst/>
              <a:gdLst>
                <a:gd name="connsiteX0" fmla="*/ 48090 w 48090"/>
                <a:gd name="connsiteY0" fmla="*/ 3600 h 20054"/>
                <a:gd name="connsiteX1" fmla="*/ 42198 w 48090"/>
                <a:gd name="connsiteY1" fmla="*/ 7518 h 20054"/>
                <a:gd name="connsiteX2" fmla="*/ 3293 w 48090"/>
                <a:gd name="connsiteY2" fmla="*/ 20055 h 20054"/>
                <a:gd name="connsiteX3" fmla="*/ 0 w 48090"/>
                <a:gd name="connsiteY3" fmla="*/ 18749 h 20054"/>
                <a:gd name="connsiteX4" fmla="*/ 2599 w 48090"/>
                <a:gd name="connsiteY4" fmla="*/ 15266 h 20054"/>
                <a:gd name="connsiteX5" fmla="*/ 43758 w 48090"/>
                <a:gd name="connsiteY5" fmla="*/ 118 h 20054"/>
                <a:gd name="connsiteX6" fmla="*/ 46617 w 48090"/>
                <a:gd name="connsiteY6" fmla="*/ 640 h 20054"/>
                <a:gd name="connsiteX7" fmla="*/ 48090 w 48090"/>
                <a:gd name="connsiteY7" fmla="*/ 3600 h 2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90" h="20054">
                  <a:moveTo>
                    <a:pt x="48090" y="3600"/>
                  </a:moveTo>
                  <a:cubicBezTo>
                    <a:pt x="46184" y="4906"/>
                    <a:pt x="44364" y="7083"/>
                    <a:pt x="42198" y="7518"/>
                  </a:cubicBezTo>
                  <a:cubicBezTo>
                    <a:pt x="28585" y="9317"/>
                    <a:pt x="15407" y="13564"/>
                    <a:pt x="3293" y="20055"/>
                  </a:cubicBezTo>
                  <a:cubicBezTo>
                    <a:pt x="2686" y="20055"/>
                    <a:pt x="1126" y="19184"/>
                    <a:pt x="0" y="18749"/>
                  </a:cubicBezTo>
                  <a:cubicBezTo>
                    <a:pt x="866" y="17530"/>
                    <a:pt x="1386" y="15702"/>
                    <a:pt x="2599" y="15266"/>
                  </a:cubicBezTo>
                  <a:cubicBezTo>
                    <a:pt x="16290" y="10043"/>
                    <a:pt x="29980" y="5081"/>
                    <a:pt x="43758" y="118"/>
                  </a:cubicBezTo>
                  <a:cubicBezTo>
                    <a:pt x="44740" y="-149"/>
                    <a:pt x="45791" y="42"/>
                    <a:pt x="46617" y="640"/>
                  </a:cubicBezTo>
                  <a:cubicBezTo>
                    <a:pt x="47224" y="989"/>
                    <a:pt x="47397" y="2120"/>
                    <a:pt x="48090" y="360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grpSp>
        <p:nvGrpSpPr>
          <p:cNvPr id="60" name="Graphic 18">
            <a:extLst>
              <a:ext uri="{FF2B5EF4-FFF2-40B4-BE49-F238E27FC236}">
                <a16:creationId xmlns:a16="http://schemas.microsoft.com/office/drawing/2014/main" id="{A4929F2D-243A-4A4C-A22C-BB895C5F03BC}"/>
              </a:ext>
            </a:extLst>
          </p:cNvPr>
          <p:cNvGrpSpPr/>
          <p:nvPr userDrawn="1"/>
        </p:nvGrpSpPr>
        <p:grpSpPr>
          <a:xfrm rot="625959">
            <a:off x="9351467" y="1155687"/>
            <a:ext cx="2175703" cy="1588754"/>
            <a:chOff x="9475988" y="1292019"/>
            <a:chExt cx="1680249" cy="1226961"/>
          </a:xfrm>
          <a:solidFill>
            <a:schemeClr val="bg1">
              <a:alpha val="15000"/>
            </a:schemeClr>
          </a:solidFill>
        </p:grpSpPr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E99E817-9E99-4542-842A-5302B28CA788}"/>
                </a:ext>
              </a:extLst>
            </p:cNvPr>
            <p:cNvSpPr/>
            <p:nvPr/>
          </p:nvSpPr>
          <p:spPr>
            <a:xfrm>
              <a:off x="9475988" y="1292019"/>
              <a:ext cx="1680249" cy="1226961"/>
            </a:xfrm>
            <a:custGeom>
              <a:avLst/>
              <a:gdLst>
                <a:gd name="connsiteX0" fmla="*/ 579327 w 1680249"/>
                <a:gd name="connsiteY0" fmla="*/ 1207727 h 1226961"/>
                <a:gd name="connsiteX1" fmla="*/ 685774 w 1680249"/>
                <a:gd name="connsiteY1" fmla="*/ 1033604 h 1226961"/>
                <a:gd name="connsiteX2" fmla="*/ 400012 w 1680249"/>
                <a:gd name="connsiteY2" fmla="*/ 1072073 h 1226961"/>
                <a:gd name="connsiteX3" fmla="*/ 216332 w 1680249"/>
                <a:gd name="connsiteY3" fmla="*/ 1063300 h 1226961"/>
                <a:gd name="connsiteX4" fmla="*/ 1087 w 1680249"/>
                <a:gd name="connsiteY4" fmla="*/ 812913 h 1226961"/>
                <a:gd name="connsiteX5" fmla="*/ 6460 w 1680249"/>
                <a:gd name="connsiteY5" fmla="*/ 603358 h 1226961"/>
                <a:gd name="connsiteX6" fmla="*/ 12504 w 1680249"/>
                <a:gd name="connsiteY6" fmla="*/ 388740 h 1226961"/>
                <a:gd name="connsiteX7" fmla="*/ 203236 w 1680249"/>
                <a:gd name="connsiteY7" fmla="*/ 101572 h 1226961"/>
                <a:gd name="connsiteX8" fmla="*/ 764015 w 1680249"/>
                <a:gd name="connsiteY8" fmla="*/ 6074 h 1226961"/>
                <a:gd name="connsiteX9" fmla="*/ 1246889 w 1680249"/>
                <a:gd name="connsiteY9" fmla="*/ 0 h 1226961"/>
                <a:gd name="connsiteX10" fmla="*/ 1618279 w 1680249"/>
                <a:gd name="connsiteY10" fmla="*/ 263885 h 1226961"/>
                <a:gd name="connsiteX11" fmla="*/ 1679730 w 1680249"/>
                <a:gd name="connsiteY11" fmla="*/ 585473 h 1226961"/>
                <a:gd name="connsiteX12" fmla="*/ 1304646 w 1680249"/>
                <a:gd name="connsiteY12" fmla="*/ 1004246 h 1226961"/>
                <a:gd name="connsiteX13" fmla="*/ 1020563 w 1680249"/>
                <a:gd name="connsiteY13" fmla="*/ 1012345 h 1226961"/>
                <a:gd name="connsiteX14" fmla="*/ 781812 w 1680249"/>
                <a:gd name="connsiteY14" fmla="*/ 1153736 h 1226961"/>
                <a:gd name="connsiteX15" fmla="*/ 593095 w 1680249"/>
                <a:gd name="connsiteY15" fmla="*/ 1226962 h 1226961"/>
                <a:gd name="connsiteX16" fmla="*/ 130704 w 1680249"/>
                <a:gd name="connsiteY16" fmla="*/ 983662 h 1226961"/>
                <a:gd name="connsiteX17" fmla="*/ 338226 w 1680249"/>
                <a:gd name="connsiteY17" fmla="*/ 966789 h 1226961"/>
                <a:gd name="connsiteX18" fmla="*/ 225398 w 1680249"/>
                <a:gd name="connsiteY18" fmla="*/ 1027530 h 1226961"/>
                <a:gd name="connsiteX19" fmla="*/ 702900 w 1680249"/>
                <a:gd name="connsiteY19" fmla="*/ 983324 h 1226961"/>
                <a:gd name="connsiteX20" fmla="*/ 669320 w 1680249"/>
                <a:gd name="connsiteY20" fmla="*/ 1165546 h 1226961"/>
                <a:gd name="connsiteX21" fmla="*/ 957769 w 1680249"/>
                <a:gd name="connsiteY21" fmla="*/ 999184 h 1226961"/>
                <a:gd name="connsiteX22" fmla="*/ 1043397 w 1680249"/>
                <a:gd name="connsiteY22" fmla="*/ 971514 h 1226961"/>
                <a:gd name="connsiteX23" fmla="*/ 1304982 w 1680249"/>
                <a:gd name="connsiteY23" fmla="*/ 971514 h 1226961"/>
                <a:gd name="connsiteX24" fmla="*/ 1636412 w 1680249"/>
                <a:gd name="connsiteY24" fmla="*/ 689069 h 1226961"/>
                <a:gd name="connsiteX25" fmla="*/ 1554814 w 1680249"/>
                <a:gd name="connsiteY25" fmla="*/ 211918 h 1226961"/>
                <a:gd name="connsiteX26" fmla="*/ 1317406 w 1680249"/>
                <a:gd name="connsiteY26" fmla="*/ 47243 h 1226961"/>
                <a:gd name="connsiteX27" fmla="*/ 583692 w 1680249"/>
                <a:gd name="connsiteY27" fmla="*/ 57029 h 1226961"/>
                <a:gd name="connsiteX28" fmla="*/ 191483 w 1680249"/>
                <a:gd name="connsiteY28" fmla="*/ 149152 h 1226961"/>
                <a:gd name="connsiteX29" fmla="*/ 60523 w 1680249"/>
                <a:gd name="connsiteY29" fmla="*/ 301341 h 1226961"/>
                <a:gd name="connsiteX30" fmla="*/ 94102 w 1680249"/>
                <a:gd name="connsiteY30" fmla="*/ 308765 h 1226961"/>
                <a:gd name="connsiteX31" fmla="*/ 41718 w 1680249"/>
                <a:gd name="connsiteY31" fmla="*/ 374568 h 1226961"/>
                <a:gd name="connsiteX32" fmla="*/ 97460 w 1680249"/>
                <a:gd name="connsiteY32" fmla="*/ 377605 h 1226961"/>
                <a:gd name="connsiteX33" fmla="*/ 53807 w 1680249"/>
                <a:gd name="connsiteY33" fmla="*/ 436658 h 1226961"/>
                <a:gd name="connsiteX34" fmla="*/ 66231 w 1680249"/>
                <a:gd name="connsiteY34" fmla="*/ 448469 h 1226961"/>
                <a:gd name="connsiteX35" fmla="*/ 161933 w 1680249"/>
                <a:gd name="connsiteY35" fmla="*/ 408312 h 1226961"/>
                <a:gd name="connsiteX36" fmla="*/ 61194 w 1680249"/>
                <a:gd name="connsiteY36" fmla="*/ 533506 h 1226961"/>
                <a:gd name="connsiteX37" fmla="*/ 185774 w 1680249"/>
                <a:gd name="connsiteY37" fmla="*/ 482889 h 1226961"/>
                <a:gd name="connsiteX38" fmla="*/ 193834 w 1680249"/>
                <a:gd name="connsiteY38" fmla="*/ 500098 h 1226961"/>
                <a:gd name="connsiteX39" fmla="*/ 113914 w 1680249"/>
                <a:gd name="connsiteY39" fmla="*/ 540255 h 1226961"/>
                <a:gd name="connsiteX40" fmla="*/ 52799 w 1680249"/>
                <a:gd name="connsiteY40" fmla="*/ 604707 h 1226961"/>
                <a:gd name="connsiteX41" fmla="*/ 197527 w 1680249"/>
                <a:gd name="connsiteY41" fmla="*/ 552740 h 1226961"/>
                <a:gd name="connsiteX42" fmla="*/ 203572 w 1680249"/>
                <a:gd name="connsiteY42" fmla="*/ 570288 h 1226961"/>
                <a:gd name="connsiteX43" fmla="*/ 97460 w 1680249"/>
                <a:gd name="connsiteY43" fmla="*/ 616518 h 1226961"/>
                <a:gd name="connsiteX44" fmla="*/ 47091 w 1680249"/>
                <a:gd name="connsiteY44" fmla="*/ 707292 h 1226961"/>
                <a:gd name="connsiteX45" fmla="*/ 183424 w 1680249"/>
                <a:gd name="connsiteY45" fmla="*/ 653637 h 1226961"/>
                <a:gd name="connsiteX46" fmla="*/ 37353 w 1680249"/>
                <a:gd name="connsiteY46" fmla="*/ 792666 h 1226961"/>
                <a:gd name="connsiteX47" fmla="*/ 207601 w 1680249"/>
                <a:gd name="connsiteY47" fmla="*/ 717753 h 1226961"/>
                <a:gd name="connsiteX48" fmla="*/ 214653 w 1680249"/>
                <a:gd name="connsiteY48" fmla="*/ 735637 h 1226961"/>
                <a:gd name="connsiteX49" fmla="*/ 94438 w 1680249"/>
                <a:gd name="connsiteY49" fmla="*/ 796041 h 1226961"/>
                <a:gd name="connsiteX50" fmla="*/ 64888 w 1680249"/>
                <a:gd name="connsiteY50" fmla="*/ 885464 h 1226961"/>
                <a:gd name="connsiteX51" fmla="*/ 219354 w 1680249"/>
                <a:gd name="connsiteY51" fmla="*/ 830460 h 1226961"/>
                <a:gd name="connsiteX52" fmla="*/ 225734 w 1680249"/>
                <a:gd name="connsiteY52" fmla="*/ 848008 h 1226961"/>
                <a:gd name="connsiteX53" fmla="*/ 68917 w 1680249"/>
                <a:gd name="connsiteY53" fmla="*/ 915497 h 1226961"/>
                <a:gd name="connsiteX54" fmla="*/ 106527 w 1680249"/>
                <a:gd name="connsiteY54" fmla="*/ 961728 h 1226961"/>
                <a:gd name="connsiteX55" fmla="*/ 296251 w 1680249"/>
                <a:gd name="connsiteY55" fmla="*/ 890864 h 1226961"/>
                <a:gd name="connsiteX56" fmla="*/ 303639 w 1680249"/>
                <a:gd name="connsiteY56" fmla="*/ 909086 h 1226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680249" h="1226961">
                  <a:moveTo>
                    <a:pt x="579327" y="1207727"/>
                  </a:moveTo>
                  <a:lnTo>
                    <a:pt x="685774" y="1033604"/>
                  </a:lnTo>
                  <a:cubicBezTo>
                    <a:pt x="579327" y="1048452"/>
                    <a:pt x="490005" y="1064987"/>
                    <a:pt x="400012" y="1072073"/>
                  </a:cubicBezTo>
                  <a:cubicBezTo>
                    <a:pt x="338659" y="1076760"/>
                    <a:pt x="276966" y="1073815"/>
                    <a:pt x="216332" y="1063300"/>
                  </a:cubicBezTo>
                  <a:cubicBezTo>
                    <a:pt x="92487" y="1045459"/>
                    <a:pt x="657" y="938640"/>
                    <a:pt x="1087" y="812913"/>
                  </a:cubicBezTo>
                  <a:cubicBezTo>
                    <a:pt x="-2607" y="743399"/>
                    <a:pt x="4109" y="673209"/>
                    <a:pt x="6460" y="603358"/>
                  </a:cubicBezTo>
                  <a:cubicBezTo>
                    <a:pt x="8810" y="533506"/>
                    <a:pt x="15190" y="459942"/>
                    <a:pt x="12504" y="388740"/>
                  </a:cubicBezTo>
                  <a:cubicBezTo>
                    <a:pt x="6795" y="238239"/>
                    <a:pt x="62873" y="152527"/>
                    <a:pt x="203236" y="101572"/>
                  </a:cubicBezTo>
                  <a:cubicBezTo>
                    <a:pt x="383189" y="37113"/>
                    <a:pt x="572977" y="4792"/>
                    <a:pt x="764015" y="6074"/>
                  </a:cubicBezTo>
                  <a:cubicBezTo>
                    <a:pt x="925197" y="6074"/>
                    <a:pt x="1086043" y="337"/>
                    <a:pt x="1246889" y="0"/>
                  </a:cubicBezTo>
                  <a:cubicBezTo>
                    <a:pt x="1442994" y="0"/>
                    <a:pt x="1559515" y="77276"/>
                    <a:pt x="1618279" y="263885"/>
                  </a:cubicBezTo>
                  <a:cubicBezTo>
                    <a:pt x="1652520" y="367957"/>
                    <a:pt x="1673178" y="476055"/>
                    <a:pt x="1679730" y="585473"/>
                  </a:cubicBezTo>
                  <a:cubicBezTo>
                    <a:pt x="1689804" y="835522"/>
                    <a:pt x="1553135" y="983999"/>
                    <a:pt x="1304646" y="1004246"/>
                  </a:cubicBezTo>
                  <a:cubicBezTo>
                    <a:pt x="1209951" y="1012345"/>
                    <a:pt x="1108877" y="987374"/>
                    <a:pt x="1020563" y="1012345"/>
                  </a:cubicBezTo>
                  <a:cubicBezTo>
                    <a:pt x="932248" y="1037316"/>
                    <a:pt x="863746" y="1110205"/>
                    <a:pt x="781812" y="1153736"/>
                  </a:cubicBezTo>
                  <a:cubicBezTo>
                    <a:pt x="720469" y="1182031"/>
                    <a:pt x="657443" y="1206486"/>
                    <a:pt x="593095" y="1226962"/>
                  </a:cubicBezTo>
                  <a:close/>
                  <a:moveTo>
                    <a:pt x="130704" y="983662"/>
                  </a:moveTo>
                  <a:cubicBezTo>
                    <a:pt x="210959" y="1042040"/>
                    <a:pt x="261328" y="949917"/>
                    <a:pt x="338226" y="966789"/>
                  </a:cubicBezTo>
                  <a:lnTo>
                    <a:pt x="225398" y="1027530"/>
                  </a:lnTo>
                  <a:cubicBezTo>
                    <a:pt x="397662" y="1052501"/>
                    <a:pt x="549441" y="1015044"/>
                    <a:pt x="702900" y="983324"/>
                  </a:cubicBezTo>
                  <a:cubicBezTo>
                    <a:pt x="736479" y="1054189"/>
                    <a:pt x="687117" y="1103456"/>
                    <a:pt x="669320" y="1165546"/>
                  </a:cubicBezTo>
                  <a:cubicBezTo>
                    <a:pt x="770059" y="1114592"/>
                    <a:pt x="862739" y="1055201"/>
                    <a:pt x="957769" y="999184"/>
                  </a:cubicBezTo>
                  <a:cubicBezTo>
                    <a:pt x="983685" y="983186"/>
                    <a:pt x="1013058" y="973694"/>
                    <a:pt x="1043397" y="971514"/>
                  </a:cubicBezTo>
                  <a:cubicBezTo>
                    <a:pt x="1130704" y="968477"/>
                    <a:pt x="1218346" y="976913"/>
                    <a:pt x="1304982" y="971514"/>
                  </a:cubicBezTo>
                  <a:cubicBezTo>
                    <a:pt x="1484632" y="958353"/>
                    <a:pt x="1615928" y="843958"/>
                    <a:pt x="1636412" y="689069"/>
                  </a:cubicBezTo>
                  <a:cubicBezTo>
                    <a:pt x="1656956" y="525404"/>
                    <a:pt x="1628548" y="359301"/>
                    <a:pt x="1554814" y="211918"/>
                  </a:cubicBezTo>
                  <a:cubicBezTo>
                    <a:pt x="1507131" y="110683"/>
                    <a:pt x="1428219" y="48255"/>
                    <a:pt x="1317406" y="47243"/>
                  </a:cubicBezTo>
                  <a:cubicBezTo>
                    <a:pt x="1071939" y="44206"/>
                    <a:pt x="826137" y="40156"/>
                    <a:pt x="583692" y="57029"/>
                  </a:cubicBezTo>
                  <a:cubicBezTo>
                    <a:pt x="451389" y="66140"/>
                    <a:pt x="320764" y="112370"/>
                    <a:pt x="191483" y="149152"/>
                  </a:cubicBezTo>
                  <a:cubicBezTo>
                    <a:pt x="121137" y="168471"/>
                    <a:pt x="69394" y="228604"/>
                    <a:pt x="60523" y="301341"/>
                  </a:cubicBezTo>
                  <a:lnTo>
                    <a:pt x="94102" y="308765"/>
                  </a:lnTo>
                  <a:lnTo>
                    <a:pt x="41718" y="374568"/>
                  </a:lnTo>
                  <a:lnTo>
                    <a:pt x="97460" y="377605"/>
                  </a:lnTo>
                  <a:lnTo>
                    <a:pt x="53807" y="436658"/>
                  </a:lnTo>
                  <a:lnTo>
                    <a:pt x="66231" y="448469"/>
                  </a:lnTo>
                  <a:lnTo>
                    <a:pt x="161933" y="408312"/>
                  </a:lnTo>
                  <a:cubicBezTo>
                    <a:pt x="148501" y="473103"/>
                    <a:pt x="45412" y="444082"/>
                    <a:pt x="61194" y="533506"/>
                  </a:cubicBezTo>
                  <a:lnTo>
                    <a:pt x="185774" y="482889"/>
                  </a:lnTo>
                  <a:lnTo>
                    <a:pt x="193834" y="500098"/>
                  </a:lnTo>
                  <a:cubicBezTo>
                    <a:pt x="167306" y="513259"/>
                    <a:pt x="139770" y="525070"/>
                    <a:pt x="113914" y="540255"/>
                  </a:cubicBezTo>
                  <a:cubicBezTo>
                    <a:pt x="88058" y="555440"/>
                    <a:pt x="42054" y="548016"/>
                    <a:pt x="52799" y="604707"/>
                  </a:cubicBezTo>
                  <a:lnTo>
                    <a:pt x="197527" y="552740"/>
                  </a:lnTo>
                  <a:lnTo>
                    <a:pt x="203572" y="570288"/>
                  </a:lnTo>
                  <a:cubicBezTo>
                    <a:pt x="169334" y="588196"/>
                    <a:pt x="133874" y="603648"/>
                    <a:pt x="97460" y="616518"/>
                  </a:cubicBezTo>
                  <a:cubicBezTo>
                    <a:pt x="49777" y="630354"/>
                    <a:pt x="33995" y="656674"/>
                    <a:pt x="47091" y="707292"/>
                  </a:cubicBezTo>
                  <a:lnTo>
                    <a:pt x="183424" y="653637"/>
                  </a:lnTo>
                  <a:cubicBezTo>
                    <a:pt x="149844" y="714378"/>
                    <a:pt x="52799" y="696831"/>
                    <a:pt x="37353" y="792666"/>
                  </a:cubicBezTo>
                  <a:lnTo>
                    <a:pt x="207601" y="717753"/>
                  </a:lnTo>
                  <a:lnTo>
                    <a:pt x="214653" y="735637"/>
                  </a:lnTo>
                  <a:cubicBezTo>
                    <a:pt x="174693" y="755884"/>
                    <a:pt x="136077" y="779506"/>
                    <a:pt x="94438" y="796041"/>
                  </a:cubicBezTo>
                  <a:cubicBezTo>
                    <a:pt x="45748" y="815275"/>
                    <a:pt x="33995" y="841933"/>
                    <a:pt x="64888" y="885464"/>
                  </a:cubicBezTo>
                  <a:lnTo>
                    <a:pt x="219354" y="830460"/>
                  </a:lnTo>
                  <a:lnTo>
                    <a:pt x="225734" y="848008"/>
                  </a:lnTo>
                  <a:lnTo>
                    <a:pt x="68917" y="915497"/>
                  </a:lnTo>
                  <a:lnTo>
                    <a:pt x="106527" y="961728"/>
                  </a:lnTo>
                  <a:lnTo>
                    <a:pt x="296251" y="890864"/>
                  </a:lnTo>
                  <a:lnTo>
                    <a:pt x="303639" y="909086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3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EBEE66BE-94C2-504D-85FD-3E8CAF4C6CD7}"/>
                </a:ext>
              </a:extLst>
            </p:cNvPr>
            <p:cNvSpPr/>
            <p:nvPr/>
          </p:nvSpPr>
          <p:spPr>
            <a:xfrm>
              <a:off x="9951890" y="1562304"/>
              <a:ext cx="280686" cy="410109"/>
            </a:xfrm>
            <a:custGeom>
              <a:avLst/>
              <a:gdLst>
                <a:gd name="connsiteX0" fmla="*/ 0 w 280686"/>
                <a:gd name="connsiteY0" fmla="*/ 56702 h 410109"/>
                <a:gd name="connsiteX1" fmla="*/ 147750 w 280686"/>
                <a:gd name="connsiteY1" fmla="*/ 11 h 410109"/>
                <a:gd name="connsiteX2" fmla="*/ 272666 w 280686"/>
                <a:gd name="connsiteY2" fmla="*/ 73912 h 410109"/>
                <a:gd name="connsiteX3" fmla="*/ 239087 w 280686"/>
                <a:gd name="connsiteY3" fmla="*/ 208891 h 410109"/>
                <a:gd name="connsiteX4" fmla="*/ 224647 w 280686"/>
                <a:gd name="connsiteY4" fmla="*/ 365805 h 410109"/>
                <a:gd name="connsiteX5" fmla="*/ 243788 w 280686"/>
                <a:gd name="connsiteY5" fmla="*/ 403936 h 410109"/>
                <a:gd name="connsiteX6" fmla="*/ 203492 w 280686"/>
                <a:gd name="connsiteY6" fmla="*/ 408661 h 410109"/>
                <a:gd name="connsiteX7" fmla="*/ 160722 w 280686"/>
                <a:gd name="connsiteY7" fmla="*/ 230518 h 410109"/>
                <a:gd name="connsiteX8" fmla="*/ 169913 w 280686"/>
                <a:gd name="connsiteY8" fmla="*/ 217327 h 410109"/>
                <a:gd name="connsiteX9" fmla="*/ 216924 w 280686"/>
                <a:gd name="connsiteY9" fmla="*/ 163673 h 410109"/>
                <a:gd name="connsiteX10" fmla="*/ 170248 w 280686"/>
                <a:gd name="connsiteY10" fmla="*/ 52653 h 410109"/>
                <a:gd name="connsiteX11" fmla="*/ 59772 w 280686"/>
                <a:gd name="connsiteY11" fmla="*/ 63788 h 410109"/>
                <a:gd name="connsiteX12" fmla="*/ 7388 w 280686"/>
                <a:gd name="connsiteY12" fmla="*/ 76949 h 41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686" h="410109">
                  <a:moveTo>
                    <a:pt x="0" y="56702"/>
                  </a:moveTo>
                  <a:cubicBezTo>
                    <a:pt x="35594" y="7097"/>
                    <a:pt x="90665" y="-327"/>
                    <a:pt x="147750" y="11"/>
                  </a:cubicBezTo>
                  <a:cubicBezTo>
                    <a:pt x="204835" y="348"/>
                    <a:pt x="252183" y="18570"/>
                    <a:pt x="272666" y="73912"/>
                  </a:cubicBezTo>
                  <a:cubicBezTo>
                    <a:pt x="290863" y="121522"/>
                    <a:pt x="277438" y="175487"/>
                    <a:pt x="239087" y="208891"/>
                  </a:cubicBezTo>
                  <a:cubicBezTo>
                    <a:pt x="171927" y="276381"/>
                    <a:pt x="171927" y="286842"/>
                    <a:pt x="224647" y="365805"/>
                  </a:cubicBezTo>
                  <a:cubicBezTo>
                    <a:pt x="230692" y="375253"/>
                    <a:pt x="235057" y="386389"/>
                    <a:pt x="243788" y="403936"/>
                  </a:cubicBezTo>
                  <a:cubicBezTo>
                    <a:pt x="226326" y="406298"/>
                    <a:pt x="211887" y="413047"/>
                    <a:pt x="203492" y="408661"/>
                  </a:cubicBezTo>
                  <a:cubicBezTo>
                    <a:pt x="142730" y="371335"/>
                    <a:pt x="123580" y="291580"/>
                    <a:pt x="160722" y="230518"/>
                  </a:cubicBezTo>
                  <a:cubicBezTo>
                    <a:pt x="163512" y="225936"/>
                    <a:pt x="166582" y="221529"/>
                    <a:pt x="169913" y="217327"/>
                  </a:cubicBezTo>
                  <a:cubicBezTo>
                    <a:pt x="185024" y="199105"/>
                    <a:pt x="203492" y="183583"/>
                    <a:pt x="216924" y="163673"/>
                  </a:cubicBezTo>
                  <a:cubicBezTo>
                    <a:pt x="255541" y="108332"/>
                    <a:pt x="237408" y="62439"/>
                    <a:pt x="170248" y="52653"/>
                  </a:cubicBezTo>
                  <a:cubicBezTo>
                    <a:pt x="133103" y="51708"/>
                    <a:pt x="95991" y="55450"/>
                    <a:pt x="59772" y="63788"/>
                  </a:cubicBezTo>
                  <a:cubicBezTo>
                    <a:pt x="41974" y="66488"/>
                    <a:pt x="26192" y="72562"/>
                    <a:pt x="7388" y="76949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3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1830CF9-386D-D84A-BA42-198541D0516A}"/>
                </a:ext>
              </a:extLst>
            </p:cNvPr>
            <p:cNvSpPr/>
            <p:nvPr/>
          </p:nvSpPr>
          <p:spPr>
            <a:xfrm>
              <a:off x="10579828" y="1532282"/>
              <a:ext cx="79583" cy="404937"/>
            </a:xfrm>
            <a:custGeom>
              <a:avLst/>
              <a:gdLst>
                <a:gd name="connsiteX0" fmla="*/ 5037 w 79583"/>
                <a:gd name="connsiteY0" fmla="*/ 93136 h 404937"/>
                <a:gd name="connsiteX1" fmla="*/ 5037 w 79583"/>
                <a:gd name="connsiteY1" fmla="*/ 39481 h 404937"/>
                <a:gd name="connsiteX2" fmla="*/ 26864 w 79583"/>
                <a:gd name="connsiteY2" fmla="*/ 0 h 404937"/>
                <a:gd name="connsiteX3" fmla="*/ 49026 w 79583"/>
                <a:gd name="connsiteY3" fmla="*/ 42181 h 404937"/>
                <a:gd name="connsiteX4" fmla="*/ 79584 w 79583"/>
                <a:gd name="connsiteY4" fmla="*/ 356683 h 404937"/>
                <a:gd name="connsiteX5" fmla="*/ 64137 w 79583"/>
                <a:gd name="connsiteY5" fmla="*/ 404938 h 404937"/>
                <a:gd name="connsiteX6" fmla="*/ 37609 w 79583"/>
                <a:gd name="connsiteY6" fmla="*/ 365456 h 404937"/>
                <a:gd name="connsiteX7" fmla="*/ 0 w 79583"/>
                <a:gd name="connsiteY7" fmla="*/ 95498 h 40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583" h="404937">
                  <a:moveTo>
                    <a:pt x="5037" y="93136"/>
                  </a:moveTo>
                  <a:cubicBezTo>
                    <a:pt x="3183" y="75298"/>
                    <a:pt x="3183" y="57319"/>
                    <a:pt x="5037" y="39481"/>
                  </a:cubicBezTo>
                  <a:cubicBezTo>
                    <a:pt x="10393" y="25339"/>
                    <a:pt x="17743" y="12040"/>
                    <a:pt x="26864" y="0"/>
                  </a:cubicBezTo>
                  <a:cubicBezTo>
                    <a:pt x="36766" y="12573"/>
                    <a:pt x="44278" y="26871"/>
                    <a:pt x="49026" y="42181"/>
                  </a:cubicBezTo>
                  <a:cubicBezTo>
                    <a:pt x="60779" y="147127"/>
                    <a:pt x="71189" y="251736"/>
                    <a:pt x="79584" y="356683"/>
                  </a:cubicBezTo>
                  <a:cubicBezTo>
                    <a:pt x="77428" y="373586"/>
                    <a:pt x="72193" y="389942"/>
                    <a:pt x="64137" y="404938"/>
                  </a:cubicBezTo>
                  <a:cubicBezTo>
                    <a:pt x="54735" y="391778"/>
                    <a:pt x="39960" y="379629"/>
                    <a:pt x="37609" y="365456"/>
                  </a:cubicBezTo>
                  <a:cubicBezTo>
                    <a:pt x="23506" y="275020"/>
                    <a:pt x="12089" y="184247"/>
                    <a:pt x="0" y="95498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3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91AA4392-F8EE-5146-8947-1B1DF2E3BDD0}"/>
                </a:ext>
              </a:extLst>
            </p:cNvPr>
            <p:cNvSpPr/>
            <p:nvPr/>
          </p:nvSpPr>
          <p:spPr>
            <a:xfrm>
              <a:off x="10389767" y="1569064"/>
              <a:ext cx="76260" cy="367818"/>
            </a:xfrm>
            <a:custGeom>
              <a:avLst/>
              <a:gdLst>
                <a:gd name="connsiteX0" fmla="*/ 8059 w 76260"/>
                <a:gd name="connsiteY0" fmla="*/ 117432 h 367818"/>
                <a:gd name="connsiteX1" fmla="*/ 8059 w 76260"/>
                <a:gd name="connsiteY1" fmla="*/ 33745 h 367818"/>
                <a:gd name="connsiteX2" fmla="*/ 29886 w 76260"/>
                <a:gd name="connsiteY2" fmla="*/ 0 h 367818"/>
                <a:gd name="connsiteX3" fmla="*/ 50033 w 76260"/>
                <a:gd name="connsiteY3" fmla="*/ 35770 h 367818"/>
                <a:gd name="connsiteX4" fmla="*/ 55070 w 76260"/>
                <a:gd name="connsiteY4" fmla="*/ 204494 h 367818"/>
                <a:gd name="connsiteX5" fmla="*/ 76226 w 76260"/>
                <a:gd name="connsiteY5" fmla="*/ 321926 h 367818"/>
                <a:gd name="connsiteX6" fmla="*/ 70853 w 76260"/>
                <a:gd name="connsiteY6" fmla="*/ 367819 h 367818"/>
                <a:gd name="connsiteX7" fmla="*/ 33580 w 76260"/>
                <a:gd name="connsiteY7" fmla="*/ 332387 h 367818"/>
                <a:gd name="connsiteX8" fmla="*/ 0 w 76260"/>
                <a:gd name="connsiteY8" fmla="*/ 121144 h 36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60" h="367818">
                  <a:moveTo>
                    <a:pt x="8059" y="117432"/>
                  </a:moveTo>
                  <a:cubicBezTo>
                    <a:pt x="6377" y="89562"/>
                    <a:pt x="6377" y="61615"/>
                    <a:pt x="8059" y="33745"/>
                  </a:cubicBezTo>
                  <a:cubicBezTo>
                    <a:pt x="8059" y="21259"/>
                    <a:pt x="22163" y="10123"/>
                    <a:pt x="29886" y="0"/>
                  </a:cubicBezTo>
                  <a:cubicBezTo>
                    <a:pt x="36937" y="11811"/>
                    <a:pt x="49362" y="23284"/>
                    <a:pt x="50033" y="35770"/>
                  </a:cubicBezTo>
                  <a:cubicBezTo>
                    <a:pt x="53392" y="91448"/>
                    <a:pt x="50033" y="147465"/>
                    <a:pt x="55070" y="204494"/>
                  </a:cubicBezTo>
                  <a:cubicBezTo>
                    <a:pt x="58428" y="243638"/>
                    <a:pt x="70853" y="282444"/>
                    <a:pt x="76226" y="321926"/>
                  </a:cubicBezTo>
                  <a:cubicBezTo>
                    <a:pt x="76538" y="337398"/>
                    <a:pt x="74731" y="352843"/>
                    <a:pt x="70853" y="367819"/>
                  </a:cubicBezTo>
                  <a:cubicBezTo>
                    <a:pt x="58093" y="356345"/>
                    <a:pt x="37273" y="346222"/>
                    <a:pt x="33580" y="332387"/>
                  </a:cubicBezTo>
                  <a:cubicBezTo>
                    <a:pt x="19140" y="262535"/>
                    <a:pt x="9738" y="191671"/>
                    <a:pt x="0" y="12114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3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F6F62197-EC51-5344-99F3-CD417413C1DA}"/>
                </a:ext>
              </a:extLst>
            </p:cNvPr>
            <p:cNvSpPr/>
            <p:nvPr/>
          </p:nvSpPr>
          <p:spPr>
            <a:xfrm>
              <a:off x="10177880" y="2012589"/>
              <a:ext cx="74546" cy="66120"/>
            </a:xfrm>
            <a:custGeom>
              <a:avLst/>
              <a:gdLst>
                <a:gd name="connsiteX0" fmla="*/ 74547 w 74546"/>
                <a:gd name="connsiteY0" fmla="*/ 29240 h 66120"/>
                <a:gd name="connsiteX1" fmla="*/ 33580 w 74546"/>
                <a:gd name="connsiteY1" fmla="*/ 66022 h 66120"/>
                <a:gd name="connsiteX2" fmla="*/ 0 w 74546"/>
                <a:gd name="connsiteY2" fmla="*/ 34302 h 66120"/>
                <a:gd name="connsiteX3" fmla="*/ 28543 w 74546"/>
                <a:gd name="connsiteY3" fmla="*/ 557 h 66120"/>
                <a:gd name="connsiteX4" fmla="*/ 74547 w 74546"/>
                <a:gd name="connsiteY4" fmla="*/ 29240 h 6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46" h="66120">
                  <a:moveTo>
                    <a:pt x="74547" y="29240"/>
                  </a:moveTo>
                  <a:cubicBezTo>
                    <a:pt x="55070" y="47462"/>
                    <a:pt x="40967" y="67709"/>
                    <a:pt x="33580" y="66022"/>
                  </a:cubicBezTo>
                  <a:cubicBezTo>
                    <a:pt x="17643" y="62064"/>
                    <a:pt x="4916" y="50040"/>
                    <a:pt x="0" y="34302"/>
                  </a:cubicBezTo>
                  <a:cubicBezTo>
                    <a:pt x="0" y="23841"/>
                    <a:pt x="16118" y="4606"/>
                    <a:pt x="28543" y="557"/>
                  </a:cubicBezTo>
                  <a:cubicBezTo>
                    <a:pt x="40967" y="-3492"/>
                    <a:pt x="53392" y="15405"/>
                    <a:pt x="74547" y="2924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 w="335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pic>
        <p:nvPicPr>
          <p:cNvPr id="66" name="Graphic 65">
            <a:extLst>
              <a:ext uri="{FF2B5EF4-FFF2-40B4-BE49-F238E27FC236}">
                <a16:creationId xmlns:a16="http://schemas.microsoft.com/office/drawing/2014/main" id="{05F49976-C7F1-F642-AC5A-C78A2160BB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1310217">
            <a:off x="726830" y="4913839"/>
            <a:ext cx="357451" cy="793247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78948316-F727-5245-8EA0-E1DB108E2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86723">
            <a:off x="7837686" y="-61008"/>
            <a:ext cx="761766" cy="493995"/>
          </a:xfrm>
          <a:prstGeom prst="rect">
            <a:avLst/>
          </a:prstGeom>
        </p:spPr>
      </p:pic>
      <p:grpSp>
        <p:nvGrpSpPr>
          <p:cNvPr id="68" name="Graphic 109">
            <a:extLst>
              <a:ext uri="{FF2B5EF4-FFF2-40B4-BE49-F238E27FC236}">
                <a16:creationId xmlns:a16="http://schemas.microsoft.com/office/drawing/2014/main" id="{4BA153F6-E139-434A-9382-9A5B16A67BAD}"/>
              </a:ext>
            </a:extLst>
          </p:cNvPr>
          <p:cNvGrpSpPr/>
          <p:nvPr userDrawn="1"/>
        </p:nvGrpSpPr>
        <p:grpSpPr>
          <a:xfrm rot="20101022">
            <a:off x="6165141" y="5587664"/>
            <a:ext cx="1565366" cy="2122733"/>
            <a:chOff x="6523263" y="1918350"/>
            <a:chExt cx="967217" cy="1311606"/>
          </a:xfrm>
          <a:solidFill>
            <a:schemeClr val="bg1">
              <a:alpha val="15000"/>
            </a:schemeClr>
          </a:solidFill>
        </p:grpSpPr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CFF203B0-45EC-2D44-BF25-BAE62D7A65EC}"/>
                </a:ext>
              </a:extLst>
            </p:cNvPr>
            <p:cNvSpPr/>
            <p:nvPr/>
          </p:nvSpPr>
          <p:spPr>
            <a:xfrm>
              <a:off x="6523263" y="1918350"/>
              <a:ext cx="967217" cy="1311606"/>
            </a:xfrm>
            <a:custGeom>
              <a:avLst/>
              <a:gdLst>
                <a:gd name="connsiteX0" fmla="*/ 98 w 967217"/>
                <a:gd name="connsiteY0" fmla="*/ 1125170 h 1311606"/>
                <a:gd name="connsiteX1" fmla="*/ 10698 w 967217"/>
                <a:gd name="connsiteY1" fmla="*/ 1033749 h 1311606"/>
                <a:gd name="connsiteX2" fmla="*/ 43826 w 967217"/>
                <a:gd name="connsiteY2" fmla="*/ 603098 h 1311606"/>
                <a:gd name="connsiteX3" fmla="*/ 76953 w 967217"/>
                <a:gd name="connsiteY3" fmla="*/ 104133 h 1311606"/>
                <a:gd name="connsiteX4" fmla="*/ 84904 w 967217"/>
                <a:gd name="connsiteY4" fmla="*/ 41176 h 1311606"/>
                <a:gd name="connsiteX5" fmla="*/ 131614 w 967217"/>
                <a:gd name="connsiteY5" fmla="*/ 321 h 1311606"/>
                <a:gd name="connsiteX6" fmla="*/ 307852 w 967217"/>
                <a:gd name="connsiteY6" fmla="*/ 14721 h 1311606"/>
                <a:gd name="connsiteX7" fmla="*/ 612294 w 967217"/>
                <a:gd name="connsiteY7" fmla="*/ 53901 h 1311606"/>
                <a:gd name="connsiteX8" fmla="*/ 848494 w 967217"/>
                <a:gd name="connsiteY8" fmla="*/ 90403 h 1311606"/>
                <a:gd name="connsiteX9" fmla="*/ 921043 w 967217"/>
                <a:gd name="connsiteY9" fmla="*/ 98440 h 1311606"/>
                <a:gd name="connsiteX10" fmla="*/ 966096 w 967217"/>
                <a:gd name="connsiteY10" fmla="*/ 159387 h 1311606"/>
                <a:gd name="connsiteX11" fmla="*/ 899841 w 967217"/>
                <a:gd name="connsiteY11" fmla="*/ 670743 h 1311606"/>
                <a:gd name="connsiteX12" fmla="*/ 848825 w 967217"/>
                <a:gd name="connsiteY12" fmla="*/ 1045469 h 1311606"/>
                <a:gd name="connsiteX13" fmla="*/ 824642 w 967217"/>
                <a:gd name="connsiteY13" fmla="*/ 1248739 h 1311606"/>
                <a:gd name="connsiteX14" fmla="*/ 771040 w 967217"/>
                <a:gd name="connsiteY14" fmla="*/ 1311451 h 1311606"/>
                <a:gd name="connsiteX15" fmla="*/ 738842 w 967217"/>
                <a:gd name="connsiteY15" fmla="*/ 1304329 h 1311606"/>
                <a:gd name="connsiteX16" fmla="*/ 545708 w 967217"/>
                <a:gd name="connsiteY16" fmla="*/ 1265483 h 1311606"/>
                <a:gd name="connsiteX17" fmla="*/ 376095 w 967217"/>
                <a:gd name="connsiteY17" fmla="*/ 1239698 h 1311606"/>
                <a:gd name="connsiteX18" fmla="*/ 287976 w 967217"/>
                <a:gd name="connsiteY18" fmla="*/ 1230321 h 1311606"/>
                <a:gd name="connsiteX19" fmla="*/ 101468 w 967217"/>
                <a:gd name="connsiteY19" fmla="*/ 1220610 h 1311606"/>
                <a:gd name="connsiteX20" fmla="*/ 75297 w 967217"/>
                <a:gd name="connsiteY20" fmla="*/ 1218600 h 1311606"/>
                <a:gd name="connsiteX21" fmla="*/ 98 w 967217"/>
                <a:gd name="connsiteY21" fmla="*/ 1125170 h 1311606"/>
                <a:gd name="connsiteX22" fmla="*/ 41176 w 967217"/>
                <a:gd name="connsiteY22" fmla="*/ 1095701 h 1311606"/>
                <a:gd name="connsiteX23" fmla="*/ 38194 w 967217"/>
                <a:gd name="connsiteY23" fmla="*/ 1095701 h 1311606"/>
                <a:gd name="connsiteX24" fmla="*/ 38194 w 967217"/>
                <a:gd name="connsiteY24" fmla="*/ 1132537 h 1311606"/>
                <a:gd name="connsiteX25" fmla="*/ 88217 w 967217"/>
                <a:gd name="connsiteY25" fmla="*/ 1187122 h 1311606"/>
                <a:gd name="connsiteX26" fmla="*/ 202507 w 967217"/>
                <a:gd name="connsiteY26" fmla="*/ 1193150 h 1311606"/>
                <a:gd name="connsiteX27" fmla="*/ 295926 w 967217"/>
                <a:gd name="connsiteY27" fmla="*/ 1196164 h 1311606"/>
                <a:gd name="connsiteX28" fmla="*/ 547033 w 967217"/>
                <a:gd name="connsiteY28" fmla="*/ 1240367 h 1311606"/>
                <a:gd name="connsiteX29" fmla="*/ 716646 w 967217"/>
                <a:gd name="connsiteY29" fmla="*/ 1265483 h 1311606"/>
                <a:gd name="connsiteX30" fmla="*/ 782901 w 967217"/>
                <a:gd name="connsiteY30" fmla="*/ 1217596 h 1311606"/>
                <a:gd name="connsiteX31" fmla="*/ 791183 w 967217"/>
                <a:gd name="connsiteY31" fmla="*/ 1187457 h 1311606"/>
                <a:gd name="connsiteX32" fmla="*/ 824311 w 967217"/>
                <a:gd name="connsiteY32" fmla="*/ 984857 h 1311606"/>
                <a:gd name="connsiteX33" fmla="*/ 881621 w 967217"/>
                <a:gd name="connsiteY33" fmla="*/ 616493 h 1311606"/>
                <a:gd name="connsiteX34" fmla="*/ 936944 w 967217"/>
                <a:gd name="connsiteY34" fmla="*/ 194214 h 1311606"/>
                <a:gd name="connsiteX35" fmla="*/ 913424 w 967217"/>
                <a:gd name="connsiteY35" fmla="*/ 146327 h 1311606"/>
                <a:gd name="connsiteX36" fmla="*/ 831267 w 967217"/>
                <a:gd name="connsiteY36" fmla="*/ 114514 h 1311606"/>
                <a:gd name="connsiteX37" fmla="*/ 718302 w 967217"/>
                <a:gd name="connsiteY37" fmla="*/ 96765 h 1311606"/>
                <a:gd name="connsiteX38" fmla="*/ 336673 w 967217"/>
                <a:gd name="connsiteY38" fmla="*/ 49213 h 1311606"/>
                <a:gd name="connsiteX39" fmla="*/ 182299 w 967217"/>
                <a:gd name="connsiteY39" fmla="*/ 31130 h 1311606"/>
                <a:gd name="connsiteX40" fmla="*/ 108756 w 967217"/>
                <a:gd name="connsiteY40" fmla="*/ 83035 h 1311606"/>
                <a:gd name="connsiteX41" fmla="*/ 92192 w 967217"/>
                <a:gd name="connsiteY41" fmla="*/ 208279 h 1311606"/>
                <a:gd name="connsiteX42" fmla="*/ 61052 w 967217"/>
                <a:gd name="connsiteY42" fmla="*/ 654669 h 1311606"/>
                <a:gd name="connsiteX43" fmla="*/ 41176 w 967217"/>
                <a:gd name="connsiteY43" fmla="*/ 1095701 h 131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67217" h="1311606">
                  <a:moveTo>
                    <a:pt x="98" y="1125170"/>
                  </a:moveTo>
                  <a:cubicBezTo>
                    <a:pt x="3410" y="1096371"/>
                    <a:pt x="8379" y="1065227"/>
                    <a:pt x="10698" y="1033749"/>
                  </a:cubicBezTo>
                  <a:cubicBezTo>
                    <a:pt x="21630" y="890422"/>
                    <a:pt x="32562" y="746760"/>
                    <a:pt x="43826" y="603098"/>
                  </a:cubicBezTo>
                  <a:cubicBezTo>
                    <a:pt x="54758" y="435660"/>
                    <a:pt x="64696" y="270566"/>
                    <a:pt x="76953" y="104133"/>
                  </a:cubicBezTo>
                  <a:cubicBezTo>
                    <a:pt x="76953" y="83035"/>
                    <a:pt x="82254" y="62273"/>
                    <a:pt x="84904" y="41176"/>
                  </a:cubicBezTo>
                  <a:cubicBezTo>
                    <a:pt x="90204" y="5009"/>
                    <a:pt x="95174" y="-1688"/>
                    <a:pt x="131614" y="321"/>
                  </a:cubicBezTo>
                  <a:cubicBezTo>
                    <a:pt x="190250" y="3335"/>
                    <a:pt x="249217" y="8023"/>
                    <a:pt x="307852" y="14721"/>
                  </a:cubicBezTo>
                  <a:cubicBezTo>
                    <a:pt x="409554" y="26441"/>
                    <a:pt x="510924" y="39836"/>
                    <a:pt x="612294" y="53901"/>
                  </a:cubicBezTo>
                  <a:cubicBezTo>
                    <a:pt x="691138" y="64952"/>
                    <a:pt x="769650" y="78682"/>
                    <a:pt x="848494" y="90403"/>
                  </a:cubicBezTo>
                  <a:cubicBezTo>
                    <a:pt x="872345" y="94086"/>
                    <a:pt x="896860" y="94756"/>
                    <a:pt x="921043" y="98440"/>
                  </a:cubicBezTo>
                  <a:cubicBezTo>
                    <a:pt x="960133" y="104468"/>
                    <a:pt x="971066" y="119872"/>
                    <a:pt x="966096" y="159387"/>
                  </a:cubicBezTo>
                  <a:cubicBezTo>
                    <a:pt x="943570" y="329839"/>
                    <a:pt x="917399" y="499621"/>
                    <a:pt x="899841" y="670743"/>
                  </a:cubicBezTo>
                  <a:cubicBezTo>
                    <a:pt x="886922" y="796322"/>
                    <a:pt x="863732" y="920561"/>
                    <a:pt x="848825" y="1045469"/>
                  </a:cubicBezTo>
                  <a:cubicBezTo>
                    <a:pt x="840543" y="1112445"/>
                    <a:pt x="820004" y="1179420"/>
                    <a:pt x="824642" y="1248739"/>
                  </a:cubicBezTo>
                  <a:cubicBezTo>
                    <a:pt x="826971" y="1281019"/>
                    <a:pt x="802973" y="1309096"/>
                    <a:pt x="771040" y="1311451"/>
                  </a:cubicBezTo>
                  <a:cubicBezTo>
                    <a:pt x="759852" y="1312276"/>
                    <a:pt x="748667" y="1309802"/>
                    <a:pt x="738842" y="1304329"/>
                  </a:cubicBezTo>
                  <a:cubicBezTo>
                    <a:pt x="676893" y="1276869"/>
                    <a:pt x="610307" y="1276869"/>
                    <a:pt x="545708" y="1265483"/>
                  </a:cubicBezTo>
                  <a:cubicBezTo>
                    <a:pt x="489391" y="1255437"/>
                    <a:pt x="432743" y="1247400"/>
                    <a:pt x="376095" y="1239698"/>
                  </a:cubicBezTo>
                  <a:cubicBezTo>
                    <a:pt x="346943" y="1235344"/>
                    <a:pt x="317459" y="1232330"/>
                    <a:pt x="287976" y="1230321"/>
                  </a:cubicBezTo>
                  <a:cubicBezTo>
                    <a:pt x="226027" y="1226637"/>
                    <a:pt x="163747" y="1223958"/>
                    <a:pt x="101468" y="1220610"/>
                  </a:cubicBezTo>
                  <a:cubicBezTo>
                    <a:pt x="92855" y="1220610"/>
                    <a:pt x="83910" y="1220610"/>
                    <a:pt x="75297" y="1218600"/>
                  </a:cubicBezTo>
                  <a:cubicBezTo>
                    <a:pt x="17655" y="1208219"/>
                    <a:pt x="-1559" y="1184108"/>
                    <a:pt x="98" y="1125170"/>
                  </a:cubicBezTo>
                  <a:close/>
                  <a:moveTo>
                    <a:pt x="41176" y="1095701"/>
                  </a:moveTo>
                  <a:lnTo>
                    <a:pt x="38194" y="1095701"/>
                  </a:lnTo>
                  <a:cubicBezTo>
                    <a:pt x="38194" y="1108091"/>
                    <a:pt x="38194" y="1120482"/>
                    <a:pt x="38194" y="1132537"/>
                  </a:cubicBezTo>
                  <a:cubicBezTo>
                    <a:pt x="41507" y="1171383"/>
                    <a:pt x="49458" y="1182099"/>
                    <a:pt x="88217" y="1187122"/>
                  </a:cubicBezTo>
                  <a:cubicBezTo>
                    <a:pt x="126976" y="1192145"/>
                    <a:pt x="164410" y="1191810"/>
                    <a:pt x="202507" y="1193150"/>
                  </a:cubicBezTo>
                  <a:cubicBezTo>
                    <a:pt x="233678" y="1192302"/>
                    <a:pt x="264872" y="1193308"/>
                    <a:pt x="295926" y="1196164"/>
                  </a:cubicBezTo>
                  <a:cubicBezTo>
                    <a:pt x="380070" y="1209224"/>
                    <a:pt x="463220" y="1226303"/>
                    <a:pt x="547033" y="1240367"/>
                  </a:cubicBezTo>
                  <a:cubicBezTo>
                    <a:pt x="603350" y="1250079"/>
                    <a:pt x="659998" y="1258451"/>
                    <a:pt x="716646" y="1265483"/>
                  </a:cubicBezTo>
                  <a:cubicBezTo>
                    <a:pt x="758387" y="1270506"/>
                    <a:pt x="770975" y="1260460"/>
                    <a:pt x="782901" y="1217596"/>
                  </a:cubicBezTo>
                  <a:cubicBezTo>
                    <a:pt x="786274" y="1207732"/>
                    <a:pt x="789040" y="1197666"/>
                    <a:pt x="791183" y="1187457"/>
                  </a:cubicBezTo>
                  <a:cubicBezTo>
                    <a:pt x="802005" y="1120482"/>
                    <a:pt x="813047" y="1052948"/>
                    <a:pt x="824311" y="984857"/>
                  </a:cubicBezTo>
                  <a:cubicBezTo>
                    <a:pt x="843525" y="861957"/>
                    <a:pt x="864395" y="739058"/>
                    <a:pt x="881621" y="616493"/>
                  </a:cubicBezTo>
                  <a:cubicBezTo>
                    <a:pt x="901498" y="475845"/>
                    <a:pt x="918724" y="334862"/>
                    <a:pt x="936944" y="194214"/>
                  </a:cubicBezTo>
                  <a:cubicBezTo>
                    <a:pt x="942112" y="174546"/>
                    <a:pt x="932047" y="154054"/>
                    <a:pt x="913424" y="146327"/>
                  </a:cubicBezTo>
                  <a:cubicBezTo>
                    <a:pt x="887005" y="133329"/>
                    <a:pt x="859515" y="122685"/>
                    <a:pt x="831267" y="114514"/>
                  </a:cubicBezTo>
                  <a:cubicBezTo>
                    <a:pt x="794496" y="105807"/>
                    <a:pt x="755737" y="104133"/>
                    <a:pt x="718302" y="96765"/>
                  </a:cubicBezTo>
                  <a:cubicBezTo>
                    <a:pt x="592543" y="70700"/>
                    <a:pt x="464930" y="54799"/>
                    <a:pt x="336673" y="49213"/>
                  </a:cubicBezTo>
                  <a:cubicBezTo>
                    <a:pt x="284929" y="46017"/>
                    <a:pt x="233395" y="39981"/>
                    <a:pt x="182299" y="31130"/>
                  </a:cubicBezTo>
                  <a:cubicBezTo>
                    <a:pt x="138902" y="24432"/>
                    <a:pt x="116044" y="38162"/>
                    <a:pt x="108756" y="83035"/>
                  </a:cubicBezTo>
                  <a:cubicBezTo>
                    <a:pt x="101468" y="127909"/>
                    <a:pt x="95174" y="166085"/>
                    <a:pt x="92192" y="208279"/>
                  </a:cubicBezTo>
                  <a:cubicBezTo>
                    <a:pt x="80929" y="356964"/>
                    <a:pt x="69334" y="505649"/>
                    <a:pt x="61052" y="654669"/>
                  </a:cubicBezTo>
                  <a:cubicBezTo>
                    <a:pt x="52770" y="803689"/>
                    <a:pt x="47470" y="948355"/>
                    <a:pt x="41176" y="1095701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76049C7-D080-034C-8CC1-7BE4EBFDAC85}"/>
                </a:ext>
              </a:extLst>
            </p:cNvPr>
            <p:cNvSpPr/>
            <p:nvPr/>
          </p:nvSpPr>
          <p:spPr>
            <a:xfrm>
              <a:off x="6679055" y="2019468"/>
              <a:ext cx="684203" cy="338996"/>
            </a:xfrm>
            <a:custGeom>
              <a:avLst/>
              <a:gdLst>
                <a:gd name="connsiteX0" fmla="*/ 126884 w 684203"/>
                <a:gd name="connsiteY0" fmla="*/ 0 h 338996"/>
                <a:gd name="connsiteX1" fmla="*/ 290203 w 684203"/>
                <a:gd name="connsiteY1" fmla="*/ 30474 h 338996"/>
                <a:gd name="connsiteX2" fmla="*/ 514807 w 684203"/>
                <a:gd name="connsiteY2" fmla="*/ 74677 h 338996"/>
                <a:gd name="connsiteX3" fmla="*/ 633735 w 684203"/>
                <a:gd name="connsiteY3" fmla="*/ 87738 h 338996"/>
                <a:gd name="connsiteX4" fmla="*/ 682764 w 684203"/>
                <a:gd name="connsiteY4" fmla="*/ 157057 h 338996"/>
                <a:gd name="connsiteX5" fmla="*/ 661231 w 684203"/>
                <a:gd name="connsiteY5" fmla="*/ 276273 h 338996"/>
                <a:gd name="connsiteX6" fmla="*/ 572449 w 684203"/>
                <a:gd name="connsiteY6" fmla="*/ 335546 h 338996"/>
                <a:gd name="connsiteX7" fmla="*/ 405155 w 684203"/>
                <a:gd name="connsiteY7" fmla="*/ 296365 h 338996"/>
                <a:gd name="connsiteX8" fmla="*/ 236867 w 684203"/>
                <a:gd name="connsiteY8" fmla="*/ 282970 h 338996"/>
                <a:gd name="connsiteX9" fmla="*/ 219641 w 684203"/>
                <a:gd name="connsiteY9" fmla="*/ 276943 h 338996"/>
                <a:gd name="connsiteX10" fmla="*/ 149411 w 684203"/>
                <a:gd name="connsiteY10" fmla="*/ 248478 h 338996"/>
                <a:gd name="connsiteX11" fmla="*/ 77855 w 684203"/>
                <a:gd name="connsiteY11" fmla="*/ 235418 h 338996"/>
                <a:gd name="connsiteX12" fmla="*/ 1662 w 684203"/>
                <a:gd name="connsiteY12" fmla="*/ 121560 h 338996"/>
                <a:gd name="connsiteX13" fmla="*/ 8619 w 684203"/>
                <a:gd name="connsiteY13" fmla="*/ 85728 h 338996"/>
                <a:gd name="connsiteX14" fmla="*/ 100051 w 684203"/>
                <a:gd name="connsiteY14" fmla="*/ 4688 h 338996"/>
                <a:gd name="connsiteX15" fmla="*/ 126221 w 684203"/>
                <a:gd name="connsiteY15" fmla="*/ 4688 h 338996"/>
                <a:gd name="connsiteX16" fmla="*/ 169287 w 684203"/>
                <a:gd name="connsiteY16" fmla="*/ 221353 h 338996"/>
                <a:gd name="connsiteX17" fmla="*/ 198439 w 684203"/>
                <a:gd name="connsiteY17" fmla="*/ 202600 h 338996"/>
                <a:gd name="connsiteX18" fmla="*/ 274301 w 684203"/>
                <a:gd name="connsiteY18" fmla="*/ 102137 h 338996"/>
                <a:gd name="connsiteX19" fmla="*/ 281921 w 684203"/>
                <a:gd name="connsiteY19" fmla="*/ 77691 h 338996"/>
                <a:gd name="connsiteX20" fmla="*/ 277283 w 684203"/>
                <a:gd name="connsiteY20" fmla="*/ 64296 h 338996"/>
                <a:gd name="connsiteX21" fmla="*/ 258732 w 684203"/>
                <a:gd name="connsiteY21" fmla="*/ 64296 h 338996"/>
                <a:gd name="connsiteX22" fmla="*/ 159349 w 684203"/>
                <a:gd name="connsiteY22" fmla="*/ 194563 h 338996"/>
                <a:gd name="connsiteX23" fmla="*/ 169287 w 684203"/>
                <a:gd name="connsiteY23" fmla="*/ 221353 h 338996"/>
                <a:gd name="connsiteX24" fmla="*/ 426688 w 684203"/>
                <a:gd name="connsiteY24" fmla="*/ 265892 h 338996"/>
                <a:gd name="connsiteX25" fmla="*/ 444246 w 684203"/>
                <a:gd name="connsiteY25" fmla="*/ 254506 h 338996"/>
                <a:gd name="connsiteX26" fmla="*/ 541972 w 684203"/>
                <a:gd name="connsiteY26" fmla="*/ 138639 h 338996"/>
                <a:gd name="connsiteX27" fmla="*/ 544622 w 684203"/>
                <a:gd name="connsiteY27" fmla="*/ 115197 h 338996"/>
                <a:gd name="connsiteX28" fmla="*/ 517126 w 684203"/>
                <a:gd name="connsiteY28" fmla="*/ 115197 h 338996"/>
                <a:gd name="connsiteX29" fmla="*/ 417744 w 684203"/>
                <a:gd name="connsiteY29" fmla="*/ 233409 h 338996"/>
                <a:gd name="connsiteX30" fmla="*/ 417744 w 684203"/>
                <a:gd name="connsiteY30" fmla="*/ 253836 h 338996"/>
                <a:gd name="connsiteX31" fmla="*/ 425694 w 684203"/>
                <a:gd name="connsiteY31" fmla="*/ 265892 h 338996"/>
                <a:gd name="connsiteX32" fmla="*/ 99719 w 684203"/>
                <a:gd name="connsiteY32" fmla="*/ 204609 h 338996"/>
                <a:gd name="connsiteX33" fmla="*/ 116614 w 684203"/>
                <a:gd name="connsiteY33" fmla="*/ 198582 h 338996"/>
                <a:gd name="connsiteX34" fmla="*/ 215997 w 684203"/>
                <a:gd name="connsiteY34" fmla="*/ 66305 h 338996"/>
                <a:gd name="connsiteX35" fmla="*/ 211028 w 684203"/>
                <a:gd name="connsiteY35" fmla="*/ 43534 h 338996"/>
                <a:gd name="connsiteX36" fmla="*/ 192808 w 684203"/>
                <a:gd name="connsiteY36" fmla="*/ 47218 h 338996"/>
                <a:gd name="connsiteX37" fmla="*/ 95081 w 684203"/>
                <a:gd name="connsiteY37" fmla="*/ 167773 h 338996"/>
                <a:gd name="connsiteX38" fmla="*/ 90444 w 684203"/>
                <a:gd name="connsiteY38" fmla="*/ 187531 h 338996"/>
                <a:gd name="connsiteX39" fmla="*/ 99719 w 684203"/>
                <a:gd name="connsiteY39" fmla="*/ 204609 h 338996"/>
                <a:gd name="connsiteX40" fmla="*/ 359108 w 684203"/>
                <a:gd name="connsiteY40" fmla="*/ 250487 h 338996"/>
                <a:gd name="connsiteX41" fmla="*/ 380309 w 684203"/>
                <a:gd name="connsiteY41" fmla="*/ 241111 h 338996"/>
                <a:gd name="connsiteX42" fmla="*/ 482342 w 684203"/>
                <a:gd name="connsiteY42" fmla="*/ 115532 h 338996"/>
                <a:gd name="connsiteX43" fmla="*/ 480166 w 684203"/>
                <a:gd name="connsiteY43" fmla="*/ 100538 h 338996"/>
                <a:gd name="connsiteX44" fmla="*/ 471079 w 684203"/>
                <a:gd name="connsiteY44" fmla="*/ 98788 h 338996"/>
                <a:gd name="connsiteX45" fmla="*/ 435633 w 684203"/>
                <a:gd name="connsiteY45" fmla="*/ 115532 h 338996"/>
                <a:gd name="connsiteX46" fmla="*/ 361096 w 684203"/>
                <a:gd name="connsiteY46" fmla="*/ 202935 h 338996"/>
                <a:gd name="connsiteX47" fmla="*/ 347182 w 684203"/>
                <a:gd name="connsiteY47" fmla="*/ 230395 h 338996"/>
                <a:gd name="connsiteX48" fmla="*/ 359108 w 684203"/>
                <a:gd name="connsiteY48" fmla="*/ 250487 h 338996"/>
                <a:gd name="connsiteX49" fmla="*/ 485324 w 684203"/>
                <a:gd name="connsiteY49" fmla="*/ 272254 h 338996"/>
                <a:gd name="connsiteX50" fmla="*/ 505863 w 684203"/>
                <a:gd name="connsiteY50" fmla="*/ 259864 h 338996"/>
                <a:gd name="connsiteX51" fmla="*/ 605245 w 684203"/>
                <a:gd name="connsiteY51" fmla="*/ 147346 h 338996"/>
                <a:gd name="connsiteX52" fmla="*/ 612865 w 684203"/>
                <a:gd name="connsiteY52" fmla="*/ 133616 h 338996"/>
                <a:gd name="connsiteX53" fmla="*/ 595638 w 684203"/>
                <a:gd name="connsiteY53" fmla="*/ 114863 h 338996"/>
                <a:gd name="connsiteX54" fmla="*/ 573774 w 684203"/>
                <a:gd name="connsiteY54" fmla="*/ 128258 h 338996"/>
                <a:gd name="connsiteX55" fmla="*/ 486318 w 684203"/>
                <a:gd name="connsiteY55" fmla="*/ 224367 h 338996"/>
                <a:gd name="connsiteX56" fmla="*/ 473398 w 684203"/>
                <a:gd name="connsiteY56" fmla="*/ 251827 h 338996"/>
                <a:gd name="connsiteX57" fmla="*/ 485324 w 684203"/>
                <a:gd name="connsiteY57" fmla="*/ 272254 h 338996"/>
                <a:gd name="connsiteX58" fmla="*/ 235542 w 684203"/>
                <a:gd name="connsiteY58" fmla="*/ 234748 h 338996"/>
                <a:gd name="connsiteX59" fmla="*/ 246143 w 684203"/>
                <a:gd name="connsiteY59" fmla="*/ 229390 h 338996"/>
                <a:gd name="connsiteX60" fmla="*/ 345526 w 684203"/>
                <a:gd name="connsiteY60" fmla="*/ 97114 h 338996"/>
                <a:gd name="connsiteX61" fmla="*/ 341550 w 684203"/>
                <a:gd name="connsiteY61" fmla="*/ 78696 h 338996"/>
                <a:gd name="connsiteX62" fmla="*/ 326974 w 684203"/>
                <a:gd name="connsiteY62" fmla="*/ 76352 h 338996"/>
                <a:gd name="connsiteX63" fmla="*/ 313392 w 684203"/>
                <a:gd name="connsiteY63" fmla="*/ 83384 h 338996"/>
                <a:gd name="connsiteX64" fmla="*/ 230242 w 684203"/>
                <a:gd name="connsiteY64" fmla="*/ 189540 h 338996"/>
                <a:gd name="connsiteX65" fmla="*/ 225604 w 684203"/>
                <a:gd name="connsiteY65" fmla="*/ 223028 h 338996"/>
                <a:gd name="connsiteX66" fmla="*/ 235542 w 684203"/>
                <a:gd name="connsiteY66" fmla="*/ 234748 h 338996"/>
                <a:gd name="connsiteX67" fmla="*/ 396873 w 684203"/>
                <a:gd name="connsiteY67" fmla="*/ 89412 h 338996"/>
                <a:gd name="connsiteX68" fmla="*/ 366727 w 684203"/>
                <a:gd name="connsiteY68" fmla="*/ 109839 h 338996"/>
                <a:gd name="connsiteX69" fmla="*/ 281921 w 684203"/>
                <a:gd name="connsiteY69" fmla="*/ 210302 h 338996"/>
                <a:gd name="connsiteX70" fmla="*/ 283908 w 684203"/>
                <a:gd name="connsiteY70" fmla="*/ 241111 h 338996"/>
                <a:gd name="connsiteX71" fmla="*/ 310410 w 684203"/>
                <a:gd name="connsiteY71" fmla="*/ 235418 h 338996"/>
                <a:gd name="connsiteX72" fmla="*/ 391242 w 684203"/>
                <a:gd name="connsiteY72" fmla="*/ 132276 h 338996"/>
                <a:gd name="connsiteX73" fmla="*/ 405818 w 684203"/>
                <a:gd name="connsiteY73" fmla="*/ 104481 h 338996"/>
                <a:gd name="connsiteX74" fmla="*/ 395879 w 684203"/>
                <a:gd name="connsiteY74" fmla="*/ 89412 h 338996"/>
                <a:gd name="connsiteX75" fmla="*/ 62285 w 684203"/>
                <a:gd name="connsiteY75" fmla="*/ 174805 h 338996"/>
                <a:gd name="connsiteX76" fmla="*/ 76861 w 684203"/>
                <a:gd name="connsiteY76" fmla="*/ 163754 h 338996"/>
                <a:gd name="connsiteX77" fmla="*/ 149742 w 684203"/>
                <a:gd name="connsiteY77" fmla="*/ 63292 h 338996"/>
                <a:gd name="connsiteX78" fmla="*/ 154380 w 684203"/>
                <a:gd name="connsiteY78" fmla="*/ 44539 h 338996"/>
                <a:gd name="connsiteX79" fmla="*/ 131522 w 684203"/>
                <a:gd name="connsiteY79" fmla="*/ 42529 h 338996"/>
                <a:gd name="connsiteX80" fmla="*/ 46715 w 684203"/>
                <a:gd name="connsiteY80" fmla="*/ 148685 h 338996"/>
                <a:gd name="connsiteX81" fmla="*/ 51684 w 684203"/>
                <a:gd name="connsiteY81" fmla="*/ 168108 h 338996"/>
                <a:gd name="connsiteX82" fmla="*/ 61291 w 684203"/>
                <a:gd name="connsiteY82" fmla="*/ 174805 h 338996"/>
                <a:gd name="connsiteX83" fmla="*/ 648974 w 684203"/>
                <a:gd name="connsiteY83" fmla="*/ 151699 h 338996"/>
                <a:gd name="connsiteX84" fmla="*/ 648974 w 684203"/>
                <a:gd name="connsiteY84" fmla="*/ 147346 h 338996"/>
                <a:gd name="connsiteX85" fmla="*/ 636054 w 684203"/>
                <a:gd name="connsiteY85" fmla="*/ 149020 h 338996"/>
                <a:gd name="connsiteX86" fmla="*/ 560855 w 684203"/>
                <a:gd name="connsiteY86" fmla="*/ 227381 h 338996"/>
                <a:gd name="connsiteX87" fmla="*/ 539322 w 684203"/>
                <a:gd name="connsiteY87" fmla="*/ 256180 h 338996"/>
                <a:gd name="connsiteX88" fmla="*/ 539322 w 684203"/>
                <a:gd name="connsiteY88" fmla="*/ 273929 h 338996"/>
                <a:gd name="connsiteX89" fmla="*/ 557873 w 684203"/>
                <a:gd name="connsiteY89" fmla="*/ 275603 h 338996"/>
                <a:gd name="connsiteX90" fmla="*/ 573112 w 684203"/>
                <a:gd name="connsiteY90" fmla="*/ 262543 h 338996"/>
                <a:gd name="connsiteX91" fmla="*/ 645330 w 684203"/>
                <a:gd name="connsiteY91" fmla="*/ 162080 h 338996"/>
                <a:gd name="connsiteX92" fmla="*/ 647980 w 684203"/>
                <a:gd name="connsiteY92" fmla="*/ 151699 h 338996"/>
                <a:gd name="connsiteX93" fmla="*/ 637379 w 684203"/>
                <a:gd name="connsiteY93" fmla="*/ 218674 h 338996"/>
                <a:gd name="connsiteX94" fmla="*/ 590007 w 684203"/>
                <a:gd name="connsiteY94" fmla="*/ 277277 h 338996"/>
                <a:gd name="connsiteX95" fmla="*/ 590007 w 684203"/>
                <a:gd name="connsiteY95" fmla="*/ 282301 h 338996"/>
                <a:gd name="connsiteX96" fmla="*/ 606902 w 684203"/>
                <a:gd name="connsiteY96" fmla="*/ 300049 h 338996"/>
                <a:gd name="connsiteX97" fmla="*/ 623797 w 684203"/>
                <a:gd name="connsiteY97" fmla="*/ 292347 h 338996"/>
                <a:gd name="connsiteX98" fmla="*/ 643342 w 684203"/>
                <a:gd name="connsiteY98" fmla="*/ 228720 h 338996"/>
                <a:gd name="connsiteX99" fmla="*/ 636385 w 684203"/>
                <a:gd name="connsiteY99" fmla="*/ 217335 h 33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84203" h="338996">
                  <a:moveTo>
                    <a:pt x="126884" y="0"/>
                  </a:moveTo>
                  <a:cubicBezTo>
                    <a:pt x="181544" y="10046"/>
                    <a:pt x="235873" y="19758"/>
                    <a:pt x="290203" y="30474"/>
                  </a:cubicBezTo>
                  <a:cubicBezTo>
                    <a:pt x="365071" y="45208"/>
                    <a:pt x="439608" y="61617"/>
                    <a:pt x="514807" y="74677"/>
                  </a:cubicBezTo>
                  <a:cubicBezTo>
                    <a:pt x="553898" y="81710"/>
                    <a:pt x="594313" y="82045"/>
                    <a:pt x="633735" y="87738"/>
                  </a:cubicBezTo>
                  <a:cubicBezTo>
                    <a:pt x="673157" y="93430"/>
                    <a:pt x="689389" y="113188"/>
                    <a:pt x="682764" y="157057"/>
                  </a:cubicBezTo>
                  <a:cubicBezTo>
                    <a:pt x="676138" y="200926"/>
                    <a:pt x="669513" y="236757"/>
                    <a:pt x="661231" y="276273"/>
                  </a:cubicBezTo>
                  <a:cubicBezTo>
                    <a:pt x="650630" y="329518"/>
                    <a:pt x="623466" y="347267"/>
                    <a:pt x="572449" y="335546"/>
                  </a:cubicBezTo>
                  <a:cubicBezTo>
                    <a:pt x="516464" y="322821"/>
                    <a:pt x="461472" y="305072"/>
                    <a:pt x="405155" y="296365"/>
                  </a:cubicBezTo>
                  <a:cubicBezTo>
                    <a:pt x="348838" y="287659"/>
                    <a:pt x="295172" y="262878"/>
                    <a:pt x="236867" y="282970"/>
                  </a:cubicBezTo>
                  <a:cubicBezTo>
                    <a:pt x="230504" y="283842"/>
                    <a:pt x="224110" y="281604"/>
                    <a:pt x="219641" y="276943"/>
                  </a:cubicBezTo>
                  <a:cubicBezTo>
                    <a:pt x="201273" y="257831"/>
                    <a:pt x="175752" y="247487"/>
                    <a:pt x="149411" y="248478"/>
                  </a:cubicBezTo>
                  <a:cubicBezTo>
                    <a:pt x="125316" y="245618"/>
                    <a:pt x="101418" y="241256"/>
                    <a:pt x="77855" y="235418"/>
                  </a:cubicBezTo>
                  <a:cubicBezTo>
                    <a:pt x="25900" y="224958"/>
                    <a:pt x="-8067" y="174200"/>
                    <a:pt x="1662" y="121560"/>
                  </a:cubicBezTo>
                  <a:cubicBezTo>
                    <a:pt x="4617" y="109751"/>
                    <a:pt x="6940" y="97790"/>
                    <a:pt x="8619" y="85728"/>
                  </a:cubicBezTo>
                  <a:cubicBezTo>
                    <a:pt x="10938" y="15069"/>
                    <a:pt x="45721" y="7032"/>
                    <a:pt x="100051" y="4688"/>
                  </a:cubicBezTo>
                  <a:lnTo>
                    <a:pt x="126221" y="4688"/>
                  </a:lnTo>
                  <a:close/>
                  <a:moveTo>
                    <a:pt x="169287" y="221353"/>
                  </a:moveTo>
                  <a:cubicBezTo>
                    <a:pt x="179914" y="216679"/>
                    <a:pt x="189750" y="210351"/>
                    <a:pt x="198439" y="202600"/>
                  </a:cubicBezTo>
                  <a:cubicBezTo>
                    <a:pt x="224610" y="169112"/>
                    <a:pt x="249787" y="135625"/>
                    <a:pt x="274301" y="102137"/>
                  </a:cubicBezTo>
                  <a:cubicBezTo>
                    <a:pt x="278797" y="94749"/>
                    <a:pt x="281415" y="86351"/>
                    <a:pt x="281921" y="77691"/>
                  </a:cubicBezTo>
                  <a:cubicBezTo>
                    <a:pt x="281921" y="73338"/>
                    <a:pt x="280264" y="65636"/>
                    <a:pt x="277283" y="64296"/>
                  </a:cubicBezTo>
                  <a:cubicBezTo>
                    <a:pt x="271377" y="61646"/>
                    <a:pt x="264637" y="61646"/>
                    <a:pt x="258732" y="64296"/>
                  </a:cubicBezTo>
                  <a:cubicBezTo>
                    <a:pt x="212077" y="95209"/>
                    <a:pt x="177070" y="141094"/>
                    <a:pt x="159349" y="194563"/>
                  </a:cubicBezTo>
                  <a:cubicBezTo>
                    <a:pt x="155042" y="199921"/>
                    <a:pt x="163655" y="209967"/>
                    <a:pt x="169287" y="221353"/>
                  </a:cubicBezTo>
                  <a:close/>
                  <a:moveTo>
                    <a:pt x="426688" y="265892"/>
                  </a:moveTo>
                  <a:cubicBezTo>
                    <a:pt x="433006" y="262886"/>
                    <a:pt x="438909" y="259058"/>
                    <a:pt x="444246" y="254506"/>
                  </a:cubicBezTo>
                  <a:cubicBezTo>
                    <a:pt x="477373" y="216330"/>
                    <a:pt x="510501" y="177819"/>
                    <a:pt x="541972" y="138639"/>
                  </a:cubicBezTo>
                  <a:cubicBezTo>
                    <a:pt x="545947" y="133616"/>
                    <a:pt x="543628" y="123234"/>
                    <a:pt x="544622" y="115197"/>
                  </a:cubicBezTo>
                  <a:cubicBezTo>
                    <a:pt x="535346" y="115197"/>
                    <a:pt x="523420" y="110844"/>
                    <a:pt x="517126" y="115197"/>
                  </a:cubicBezTo>
                  <a:cubicBezTo>
                    <a:pt x="474362" y="145160"/>
                    <a:pt x="440100" y="185914"/>
                    <a:pt x="417744" y="233409"/>
                  </a:cubicBezTo>
                  <a:cubicBezTo>
                    <a:pt x="415764" y="240071"/>
                    <a:pt x="415764" y="247174"/>
                    <a:pt x="417744" y="253836"/>
                  </a:cubicBezTo>
                  <a:cubicBezTo>
                    <a:pt x="415756" y="257855"/>
                    <a:pt x="421056" y="261538"/>
                    <a:pt x="425694" y="265892"/>
                  </a:cubicBezTo>
                  <a:close/>
                  <a:moveTo>
                    <a:pt x="99719" y="204609"/>
                  </a:moveTo>
                  <a:cubicBezTo>
                    <a:pt x="107339" y="201930"/>
                    <a:pt x="113964" y="201930"/>
                    <a:pt x="116614" y="198582"/>
                  </a:cubicBezTo>
                  <a:cubicBezTo>
                    <a:pt x="149742" y="155048"/>
                    <a:pt x="184526" y="111179"/>
                    <a:pt x="215997" y="66305"/>
                  </a:cubicBezTo>
                  <a:cubicBezTo>
                    <a:pt x="218978" y="61952"/>
                    <a:pt x="215997" y="50231"/>
                    <a:pt x="211028" y="43534"/>
                  </a:cubicBezTo>
                  <a:cubicBezTo>
                    <a:pt x="204712" y="42222"/>
                    <a:pt x="198139" y="43551"/>
                    <a:pt x="192808" y="47218"/>
                  </a:cubicBezTo>
                  <a:cubicBezTo>
                    <a:pt x="153650" y="81456"/>
                    <a:pt x="120595" y="122232"/>
                    <a:pt x="95081" y="167773"/>
                  </a:cubicBezTo>
                  <a:cubicBezTo>
                    <a:pt x="91799" y="173815"/>
                    <a:pt x="90197" y="180642"/>
                    <a:pt x="90444" y="187531"/>
                  </a:cubicBezTo>
                  <a:cubicBezTo>
                    <a:pt x="92379" y="193791"/>
                    <a:pt x="95533" y="199598"/>
                    <a:pt x="99719" y="204609"/>
                  </a:cubicBezTo>
                  <a:close/>
                  <a:moveTo>
                    <a:pt x="359108" y="250487"/>
                  </a:moveTo>
                  <a:cubicBezTo>
                    <a:pt x="368384" y="246804"/>
                    <a:pt x="376334" y="245799"/>
                    <a:pt x="380309" y="241111"/>
                  </a:cubicBezTo>
                  <a:cubicBezTo>
                    <a:pt x="413437" y="199586"/>
                    <a:pt x="449215" y="158062"/>
                    <a:pt x="482342" y="115532"/>
                  </a:cubicBezTo>
                  <a:cubicBezTo>
                    <a:pt x="485837" y="110784"/>
                    <a:pt x="484863" y="104071"/>
                    <a:pt x="480166" y="100538"/>
                  </a:cubicBezTo>
                  <a:cubicBezTo>
                    <a:pt x="477562" y="98579"/>
                    <a:pt x="474213" y="97935"/>
                    <a:pt x="471079" y="98788"/>
                  </a:cubicBezTo>
                  <a:cubicBezTo>
                    <a:pt x="457865" y="100635"/>
                    <a:pt x="445511" y="106471"/>
                    <a:pt x="435633" y="115532"/>
                  </a:cubicBezTo>
                  <a:cubicBezTo>
                    <a:pt x="409131" y="143327"/>
                    <a:pt x="385279" y="173131"/>
                    <a:pt x="361096" y="202935"/>
                  </a:cubicBezTo>
                  <a:cubicBezTo>
                    <a:pt x="354229" y="210747"/>
                    <a:pt x="349441" y="220197"/>
                    <a:pt x="347182" y="230395"/>
                  </a:cubicBezTo>
                  <a:cubicBezTo>
                    <a:pt x="346188" y="236088"/>
                    <a:pt x="354470" y="243120"/>
                    <a:pt x="359108" y="250487"/>
                  </a:cubicBezTo>
                  <a:close/>
                  <a:moveTo>
                    <a:pt x="485324" y="272254"/>
                  </a:moveTo>
                  <a:cubicBezTo>
                    <a:pt x="492725" y="269146"/>
                    <a:pt x="499643" y="264973"/>
                    <a:pt x="505863" y="259864"/>
                  </a:cubicBezTo>
                  <a:cubicBezTo>
                    <a:pt x="538990" y="222693"/>
                    <a:pt x="572118" y="184852"/>
                    <a:pt x="605245" y="147346"/>
                  </a:cubicBezTo>
                  <a:cubicBezTo>
                    <a:pt x="608417" y="143157"/>
                    <a:pt x="610982" y="138534"/>
                    <a:pt x="612865" y="133616"/>
                  </a:cubicBezTo>
                  <a:cubicBezTo>
                    <a:pt x="616178" y="123234"/>
                    <a:pt x="605577" y="111179"/>
                    <a:pt x="595638" y="114863"/>
                  </a:cubicBezTo>
                  <a:cubicBezTo>
                    <a:pt x="587465" y="117648"/>
                    <a:pt x="579999" y="122221"/>
                    <a:pt x="573774" y="128258"/>
                  </a:cubicBezTo>
                  <a:cubicBezTo>
                    <a:pt x="544291" y="159736"/>
                    <a:pt x="514807" y="191549"/>
                    <a:pt x="486318" y="224367"/>
                  </a:cubicBezTo>
                  <a:cubicBezTo>
                    <a:pt x="479494" y="232078"/>
                    <a:pt x="475009" y="241610"/>
                    <a:pt x="473398" y="251827"/>
                  </a:cubicBezTo>
                  <a:cubicBezTo>
                    <a:pt x="473067" y="257185"/>
                    <a:pt x="480686" y="264217"/>
                    <a:pt x="485324" y="272254"/>
                  </a:cubicBezTo>
                  <a:close/>
                  <a:moveTo>
                    <a:pt x="235542" y="234748"/>
                  </a:moveTo>
                  <a:cubicBezTo>
                    <a:pt x="239383" y="233665"/>
                    <a:pt x="242981" y="231846"/>
                    <a:pt x="246143" y="229390"/>
                  </a:cubicBezTo>
                  <a:cubicBezTo>
                    <a:pt x="279271" y="185521"/>
                    <a:pt x="314054" y="141653"/>
                    <a:pt x="345526" y="97114"/>
                  </a:cubicBezTo>
                  <a:cubicBezTo>
                    <a:pt x="348176" y="93765"/>
                    <a:pt x="345526" y="83719"/>
                    <a:pt x="341550" y="78696"/>
                  </a:cubicBezTo>
                  <a:cubicBezTo>
                    <a:pt x="337575" y="73673"/>
                    <a:pt x="331943" y="75682"/>
                    <a:pt x="326974" y="76352"/>
                  </a:cubicBezTo>
                  <a:cubicBezTo>
                    <a:pt x="321843" y="77240"/>
                    <a:pt x="317103" y="79694"/>
                    <a:pt x="313392" y="83384"/>
                  </a:cubicBezTo>
                  <a:cubicBezTo>
                    <a:pt x="285234" y="116872"/>
                    <a:pt x="256413" y="153038"/>
                    <a:pt x="230242" y="189540"/>
                  </a:cubicBezTo>
                  <a:cubicBezTo>
                    <a:pt x="225888" y="200118"/>
                    <a:pt x="224291" y="211648"/>
                    <a:pt x="225604" y="223028"/>
                  </a:cubicBezTo>
                  <a:cubicBezTo>
                    <a:pt x="225935" y="228051"/>
                    <a:pt x="231898" y="231399"/>
                    <a:pt x="235542" y="234748"/>
                  </a:cubicBezTo>
                  <a:close/>
                  <a:moveTo>
                    <a:pt x="396873" y="89412"/>
                  </a:moveTo>
                  <a:cubicBezTo>
                    <a:pt x="385993" y="94875"/>
                    <a:pt x="375860" y="101741"/>
                    <a:pt x="366727" y="109839"/>
                  </a:cubicBezTo>
                  <a:cubicBezTo>
                    <a:pt x="337575" y="143327"/>
                    <a:pt x="309748" y="176815"/>
                    <a:pt x="281921" y="210302"/>
                  </a:cubicBezTo>
                  <a:cubicBezTo>
                    <a:pt x="273639" y="220349"/>
                    <a:pt x="269001" y="231065"/>
                    <a:pt x="283908" y="241111"/>
                  </a:cubicBezTo>
                  <a:cubicBezTo>
                    <a:pt x="298816" y="251157"/>
                    <a:pt x="303122" y="244794"/>
                    <a:pt x="310410" y="235418"/>
                  </a:cubicBezTo>
                  <a:cubicBezTo>
                    <a:pt x="337244" y="201930"/>
                    <a:pt x="364740" y="166768"/>
                    <a:pt x="391242" y="132276"/>
                  </a:cubicBezTo>
                  <a:cubicBezTo>
                    <a:pt x="397383" y="123759"/>
                    <a:pt x="402291" y="114400"/>
                    <a:pt x="405818" y="104481"/>
                  </a:cubicBezTo>
                  <a:cubicBezTo>
                    <a:pt x="405818" y="101467"/>
                    <a:pt x="401180" y="96444"/>
                    <a:pt x="395879" y="89412"/>
                  </a:cubicBezTo>
                  <a:close/>
                  <a:moveTo>
                    <a:pt x="62285" y="174805"/>
                  </a:moveTo>
                  <a:cubicBezTo>
                    <a:pt x="67624" y="171818"/>
                    <a:pt x="72529" y="168099"/>
                    <a:pt x="76861" y="163754"/>
                  </a:cubicBezTo>
                  <a:cubicBezTo>
                    <a:pt x="101707" y="130267"/>
                    <a:pt x="125890" y="96779"/>
                    <a:pt x="149742" y="63292"/>
                  </a:cubicBezTo>
                  <a:cubicBezTo>
                    <a:pt x="152560" y="57434"/>
                    <a:pt x="154139" y="51047"/>
                    <a:pt x="154380" y="44539"/>
                  </a:cubicBezTo>
                  <a:cubicBezTo>
                    <a:pt x="146760" y="44539"/>
                    <a:pt x="137485" y="39515"/>
                    <a:pt x="131522" y="42529"/>
                  </a:cubicBezTo>
                  <a:cubicBezTo>
                    <a:pt x="85806" y="63292"/>
                    <a:pt x="65267" y="106491"/>
                    <a:pt x="46715" y="148685"/>
                  </a:cubicBezTo>
                  <a:cubicBezTo>
                    <a:pt x="44396" y="153373"/>
                    <a:pt x="49034" y="161745"/>
                    <a:pt x="51684" y="168108"/>
                  </a:cubicBezTo>
                  <a:cubicBezTo>
                    <a:pt x="54335" y="174470"/>
                    <a:pt x="55991" y="171457"/>
                    <a:pt x="61291" y="174805"/>
                  </a:cubicBezTo>
                  <a:close/>
                  <a:moveTo>
                    <a:pt x="648974" y="151699"/>
                  </a:moveTo>
                  <a:cubicBezTo>
                    <a:pt x="648974" y="151699"/>
                    <a:pt x="648974" y="147011"/>
                    <a:pt x="648974" y="147346"/>
                  </a:cubicBezTo>
                  <a:cubicBezTo>
                    <a:pt x="648974" y="147680"/>
                    <a:pt x="638373" y="147346"/>
                    <a:pt x="636054" y="149020"/>
                  </a:cubicBezTo>
                  <a:cubicBezTo>
                    <a:pt x="610546" y="174805"/>
                    <a:pt x="585369" y="200926"/>
                    <a:pt x="560855" y="227381"/>
                  </a:cubicBezTo>
                  <a:cubicBezTo>
                    <a:pt x="552466" y="235991"/>
                    <a:pt x="545227" y="245673"/>
                    <a:pt x="539322" y="256180"/>
                  </a:cubicBezTo>
                  <a:cubicBezTo>
                    <a:pt x="536316" y="261706"/>
                    <a:pt x="536316" y="268403"/>
                    <a:pt x="539322" y="273929"/>
                  </a:cubicBezTo>
                  <a:cubicBezTo>
                    <a:pt x="544963" y="277209"/>
                    <a:pt x="551745" y="277822"/>
                    <a:pt x="557873" y="275603"/>
                  </a:cubicBezTo>
                  <a:cubicBezTo>
                    <a:pt x="564067" y="272785"/>
                    <a:pt x="569348" y="268258"/>
                    <a:pt x="573112" y="262543"/>
                  </a:cubicBezTo>
                  <a:cubicBezTo>
                    <a:pt x="597626" y="229055"/>
                    <a:pt x="621478" y="195568"/>
                    <a:pt x="645330" y="162080"/>
                  </a:cubicBezTo>
                  <a:cubicBezTo>
                    <a:pt x="646794" y="158798"/>
                    <a:pt x="647690" y="155287"/>
                    <a:pt x="647980" y="151699"/>
                  </a:cubicBezTo>
                  <a:close/>
                  <a:moveTo>
                    <a:pt x="637379" y="218674"/>
                  </a:moveTo>
                  <a:cubicBezTo>
                    <a:pt x="619490" y="218674"/>
                    <a:pt x="588682" y="259194"/>
                    <a:pt x="590007" y="277277"/>
                  </a:cubicBezTo>
                  <a:cubicBezTo>
                    <a:pt x="589425" y="278900"/>
                    <a:pt x="589425" y="280678"/>
                    <a:pt x="590007" y="282301"/>
                  </a:cubicBezTo>
                  <a:cubicBezTo>
                    <a:pt x="595307" y="288663"/>
                    <a:pt x="600276" y="297035"/>
                    <a:pt x="606902" y="300049"/>
                  </a:cubicBezTo>
                  <a:cubicBezTo>
                    <a:pt x="613501" y="300785"/>
                    <a:pt x="619974" y="297834"/>
                    <a:pt x="623797" y="292347"/>
                  </a:cubicBezTo>
                  <a:cubicBezTo>
                    <a:pt x="631458" y="271515"/>
                    <a:pt x="637983" y="250275"/>
                    <a:pt x="643342" y="228720"/>
                  </a:cubicBezTo>
                  <a:cubicBezTo>
                    <a:pt x="644336" y="224702"/>
                    <a:pt x="638373" y="220014"/>
                    <a:pt x="636385" y="217335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F8736BD9-65EA-F24F-97DE-849D9535D2B7}"/>
                </a:ext>
              </a:extLst>
            </p:cNvPr>
            <p:cNvSpPr/>
            <p:nvPr/>
          </p:nvSpPr>
          <p:spPr>
            <a:xfrm>
              <a:off x="6836103" y="2593716"/>
              <a:ext cx="220522" cy="171186"/>
            </a:xfrm>
            <a:custGeom>
              <a:avLst/>
              <a:gdLst>
                <a:gd name="connsiteX0" fmla="*/ 149056 w 220522"/>
                <a:gd name="connsiteY0" fmla="*/ 171187 h 171186"/>
                <a:gd name="connsiteX1" fmla="*/ 16546 w 220522"/>
                <a:gd name="connsiteY1" fmla="*/ 125643 h 171186"/>
                <a:gd name="connsiteX2" fmla="*/ 1739 w 220522"/>
                <a:gd name="connsiteY2" fmla="*/ 91872 h 171186"/>
                <a:gd name="connsiteX3" fmla="*/ 2963 w 220522"/>
                <a:gd name="connsiteY3" fmla="*/ 89142 h 171186"/>
                <a:gd name="connsiteX4" fmla="*/ 20190 w 220522"/>
                <a:gd name="connsiteY4" fmla="*/ 29199 h 171186"/>
                <a:gd name="connsiteX5" fmla="*/ 57955 w 220522"/>
                <a:gd name="connsiteY5" fmla="*/ 65 h 171186"/>
                <a:gd name="connsiteX6" fmla="*/ 204710 w 220522"/>
                <a:gd name="connsiteY6" fmla="*/ 26185 h 171186"/>
                <a:gd name="connsiteX7" fmla="*/ 220215 w 220522"/>
                <a:gd name="connsiteY7" fmla="*/ 48742 h 171186"/>
                <a:gd name="connsiteX8" fmla="*/ 217961 w 220522"/>
                <a:gd name="connsiteY8" fmla="*/ 54985 h 171186"/>
                <a:gd name="connsiteX9" fmla="*/ 184833 w 220522"/>
                <a:gd name="connsiteY9" fmla="*/ 143057 h 171186"/>
                <a:gd name="connsiteX10" fmla="*/ 149056 w 220522"/>
                <a:gd name="connsiteY10" fmla="*/ 171187 h 171186"/>
                <a:gd name="connsiteX11" fmla="*/ 137792 w 220522"/>
                <a:gd name="connsiteY11" fmla="*/ 143392 h 171186"/>
                <a:gd name="connsiteX12" fmla="*/ 170920 w 220522"/>
                <a:gd name="connsiteY12" fmla="*/ 122964 h 171186"/>
                <a:gd name="connsiteX13" fmla="*/ 191459 w 220522"/>
                <a:gd name="connsiteY13" fmla="*/ 86798 h 171186"/>
                <a:gd name="connsiteX14" fmla="*/ 182821 w 220522"/>
                <a:gd name="connsiteY14" fmla="*/ 55308 h 171186"/>
                <a:gd name="connsiteX15" fmla="*/ 178208 w 220522"/>
                <a:gd name="connsiteY15" fmla="*/ 53310 h 171186"/>
                <a:gd name="connsiteX16" fmla="*/ 124541 w 220522"/>
                <a:gd name="connsiteY16" fmla="*/ 35227 h 171186"/>
                <a:gd name="connsiteX17" fmla="*/ 37085 w 220522"/>
                <a:gd name="connsiteY17" fmla="*/ 68714 h 171186"/>
                <a:gd name="connsiteX18" fmla="*/ 44373 w 220522"/>
                <a:gd name="connsiteY18" fmla="*/ 102202 h 171186"/>
                <a:gd name="connsiteX19" fmla="*/ 137792 w 220522"/>
                <a:gd name="connsiteY19" fmla="*/ 143392 h 17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0522" h="171186">
                  <a:moveTo>
                    <a:pt x="149056" y="171187"/>
                  </a:moveTo>
                  <a:cubicBezTo>
                    <a:pt x="104996" y="156117"/>
                    <a:pt x="60936" y="141717"/>
                    <a:pt x="16546" y="125643"/>
                  </a:cubicBezTo>
                  <a:cubicBezTo>
                    <a:pt x="3231" y="120451"/>
                    <a:pt x="-3398" y="105331"/>
                    <a:pt x="1739" y="91872"/>
                  </a:cubicBezTo>
                  <a:cubicBezTo>
                    <a:pt x="2095" y="90939"/>
                    <a:pt x="2504" y="90027"/>
                    <a:pt x="2963" y="89142"/>
                  </a:cubicBezTo>
                  <a:cubicBezTo>
                    <a:pt x="8595" y="69049"/>
                    <a:pt x="14889" y="49292"/>
                    <a:pt x="20190" y="29199"/>
                  </a:cubicBezTo>
                  <a:cubicBezTo>
                    <a:pt x="24171" y="11546"/>
                    <a:pt x="40060" y="-712"/>
                    <a:pt x="57955" y="65"/>
                  </a:cubicBezTo>
                  <a:cubicBezTo>
                    <a:pt x="108080" y="-855"/>
                    <a:pt x="157910" y="8014"/>
                    <a:pt x="204710" y="26185"/>
                  </a:cubicBezTo>
                  <a:cubicBezTo>
                    <a:pt x="215154" y="28086"/>
                    <a:pt x="222096" y="38185"/>
                    <a:pt x="220215" y="48742"/>
                  </a:cubicBezTo>
                  <a:cubicBezTo>
                    <a:pt x="219824" y="50938"/>
                    <a:pt x="219062" y="53050"/>
                    <a:pt x="217961" y="54985"/>
                  </a:cubicBezTo>
                  <a:cubicBezTo>
                    <a:pt x="206366" y="83784"/>
                    <a:pt x="195766" y="113588"/>
                    <a:pt x="184833" y="143057"/>
                  </a:cubicBezTo>
                  <a:cubicBezTo>
                    <a:pt x="180418" y="159430"/>
                    <a:pt x="165841" y="170891"/>
                    <a:pt x="149056" y="171187"/>
                  </a:cubicBezTo>
                  <a:close/>
                  <a:moveTo>
                    <a:pt x="137792" y="143392"/>
                  </a:moveTo>
                  <a:cubicBezTo>
                    <a:pt x="149731" y="138192"/>
                    <a:pt x="160883" y="131315"/>
                    <a:pt x="170920" y="122964"/>
                  </a:cubicBezTo>
                  <a:cubicBezTo>
                    <a:pt x="179116" y="111745"/>
                    <a:pt x="186007" y="99610"/>
                    <a:pt x="191459" y="86798"/>
                  </a:cubicBezTo>
                  <a:cubicBezTo>
                    <a:pt x="197675" y="75691"/>
                    <a:pt x="193808" y="61593"/>
                    <a:pt x="182821" y="55308"/>
                  </a:cubicBezTo>
                  <a:cubicBezTo>
                    <a:pt x="181360" y="54473"/>
                    <a:pt x="179813" y="53803"/>
                    <a:pt x="178208" y="53310"/>
                  </a:cubicBezTo>
                  <a:cubicBezTo>
                    <a:pt x="160736" y="46083"/>
                    <a:pt x="142808" y="40042"/>
                    <a:pt x="124541" y="35227"/>
                  </a:cubicBezTo>
                  <a:cubicBezTo>
                    <a:pt x="91206" y="22613"/>
                    <a:pt x="53787" y="36941"/>
                    <a:pt x="37085" y="68714"/>
                  </a:cubicBezTo>
                  <a:cubicBezTo>
                    <a:pt x="27809" y="83449"/>
                    <a:pt x="30128" y="97179"/>
                    <a:pt x="44373" y="102202"/>
                  </a:cubicBezTo>
                  <a:cubicBezTo>
                    <a:pt x="73194" y="117941"/>
                    <a:pt x="103671" y="129327"/>
                    <a:pt x="137792" y="143392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DDF88FC3-56F8-BC49-A985-CAAAE7BB4553}"/>
                </a:ext>
              </a:extLst>
            </p:cNvPr>
            <p:cNvSpPr/>
            <p:nvPr/>
          </p:nvSpPr>
          <p:spPr>
            <a:xfrm>
              <a:off x="7103706" y="2604433"/>
              <a:ext cx="173306" cy="175845"/>
            </a:xfrm>
            <a:custGeom>
              <a:avLst/>
              <a:gdLst>
                <a:gd name="connsiteX0" fmla="*/ 1374 w 173306"/>
                <a:gd name="connsiteY0" fmla="*/ 100192 h 175845"/>
                <a:gd name="connsiteX1" fmla="*/ 7337 w 173306"/>
                <a:gd name="connsiteY1" fmla="*/ 42593 h 175845"/>
                <a:gd name="connsiteX2" fmla="*/ 57360 w 173306"/>
                <a:gd name="connsiteY2" fmla="*/ 399 h 175845"/>
                <a:gd name="connsiteX3" fmla="*/ 156742 w 173306"/>
                <a:gd name="connsiteY3" fmla="*/ 23170 h 175845"/>
                <a:gd name="connsiteX4" fmla="*/ 173306 w 173306"/>
                <a:gd name="connsiteY4" fmla="*/ 50965 h 175845"/>
                <a:gd name="connsiteX5" fmla="*/ 163699 w 173306"/>
                <a:gd name="connsiteY5" fmla="*/ 145400 h 175845"/>
                <a:gd name="connsiteX6" fmla="*/ 118315 w 173306"/>
                <a:gd name="connsiteY6" fmla="*/ 174534 h 175845"/>
                <a:gd name="connsiteX7" fmla="*/ 41127 w 173306"/>
                <a:gd name="connsiteY7" fmla="*/ 166163 h 175845"/>
                <a:gd name="connsiteX8" fmla="*/ 49 w 173306"/>
                <a:gd name="connsiteY8" fmla="*/ 121959 h 175845"/>
                <a:gd name="connsiteX9" fmla="*/ 49 w 173306"/>
                <a:gd name="connsiteY9" fmla="*/ 101197 h 175845"/>
                <a:gd name="connsiteX10" fmla="*/ 94794 w 173306"/>
                <a:gd name="connsiteY10" fmla="*/ 137363 h 175845"/>
                <a:gd name="connsiteX11" fmla="*/ 148461 w 173306"/>
                <a:gd name="connsiteY11" fmla="*/ 100192 h 175845"/>
                <a:gd name="connsiteX12" fmla="*/ 112683 w 173306"/>
                <a:gd name="connsiteY12" fmla="*/ 40919 h 175845"/>
                <a:gd name="connsiteX13" fmla="*/ 67961 w 173306"/>
                <a:gd name="connsiteY13" fmla="*/ 29533 h 175845"/>
                <a:gd name="connsiteX14" fmla="*/ 39471 w 173306"/>
                <a:gd name="connsiteY14" fmla="*/ 36231 h 175845"/>
                <a:gd name="connsiteX15" fmla="*/ 25226 w 173306"/>
                <a:gd name="connsiteY15" fmla="*/ 99857 h 175845"/>
                <a:gd name="connsiteX16" fmla="*/ 68955 w 173306"/>
                <a:gd name="connsiteY16" fmla="*/ 137029 h 175845"/>
                <a:gd name="connsiteX17" fmla="*/ 94794 w 173306"/>
                <a:gd name="connsiteY17" fmla="*/ 137363 h 17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06" h="175845">
                  <a:moveTo>
                    <a:pt x="1374" y="100192"/>
                  </a:moveTo>
                  <a:cubicBezTo>
                    <a:pt x="3362" y="80769"/>
                    <a:pt x="3693" y="61346"/>
                    <a:pt x="7337" y="42593"/>
                  </a:cubicBezTo>
                  <a:cubicBezTo>
                    <a:pt x="13632" y="11450"/>
                    <a:pt x="27545" y="-2615"/>
                    <a:pt x="57360" y="399"/>
                  </a:cubicBezTo>
                  <a:cubicBezTo>
                    <a:pt x="91098" y="4952"/>
                    <a:pt x="124360" y="12574"/>
                    <a:pt x="156742" y="23170"/>
                  </a:cubicBezTo>
                  <a:cubicBezTo>
                    <a:pt x="166632" y="28932"/>
                    <a:pt x="172891" y="39434"/>
                    <a:pt x="173306" y="50965"/>
                  </a:cubicBezTo>
                  <a:cubicBezTo>
                    <a:pt x="172461" y="82643"/>
                    <a:pt x="169249" y="114211"/>
                    <a:pt x="163699" y="145400"/>
                  </a:cubicBezTo>
                  <a:cubicBezTo>
                    <a:pt x="158399" y="173195"/>
                    <a:pt x="147136" y="178888"/>
                    <a:pt x="118315" y="174534"/>
                  </a:cubicBezTo>
                  <a:cubicBezTo>
                    <a:pt x="89494" y="170181"/>
                    <a:pt x="66967" y="168172"/>
                    <a:pt x="41127" y="166163"/>
                  </a:cubicBezTo>
                  <a:cubicBezTo>
                    <a:pt x="5018" y="163484"/>
                    <a:pt x="-613" y="158126"/>
                    <a:pt x="49" y="121959"/>
                  </a:cubicBezTo>
                  <a:cubicBezTo>
                    <a:pt x="49" y="114927"/>
                    <a:pt x="49" y="108229"/>
                    <a:pt x="49" y="101197"/>
                  </a:cubicBezTo>
                  <a:close/>
                  <a:moveTo>
                    <a:pt x="94794" y="137363"/>
                  </a:moveTo>
                  <a:cubicBezTo>
                    <a:pt x="139185" y="137363"/>
                    <a:pt x="141504" y="137363"/>
                    <a:pt x="148461" y="100192"/>
                  </a:cubicBezTo>
                  <a:cubicBezTo>
                    <a:pt x="156411" y="58333"/>
                    <a:pt x="154092" y="54314"/>
                    <a:pt x="112683" y="40919"/>
                  </a:cubicBezTo>
                  <a:cubicBezTo>
                    <a:pt x="98187" y="35631"/>
                    <a:pt x="83205" y="31817"/>
                    <a:pt x="67961" y="29533"/>
                  </a:cubicBezTo>
                  <a:cubicBezTo>
                    <a:pt x="57962" y="27882"/>
                    <a:pt x="47723" y="30289"/>
                    <a:pt x="39471" y="36231"/>
                  </a:cubicBezTo>
                  <a:cubicBezTo>
                    <a:pt x="24794" y="53848"/>
                    <a:pt x="19483" y="77568"/>
                    <a:pt x="25226" y="99857"/>
                  </a:cubicBezTo>
                  <a:cubicBezTo>
                    <a:pt x="28929" y="121343"/>
                    <a:pt x="47379" y="137027"/>
                    <a:pt x="68955" y="137029"/>
                  </a:cubicBezTo>
                  <a:cubicBezTo>
                    <a:pt x="77568" y="137698"/>
                    <a:pt x="86181" y="137363"/>
                    <a:pt x="94794" y="137363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1F8E61C-15BF-054B-9D2C-FDEF08E5416A}"/>
                </a:ext>
              </a:extLst>
            </p:cNvPr>
            <p:cNvSpPr/>
            <p:nvPr/>
          </p:nvSpPr>
          <p:spPr>
            <a:xfrm>
              <a:off x="7054250" y="2805778"/>
              <a:ext cx="187923" cy="175770"/>
            </a:xfrm>
            <a:custGeom>
              <a:avLst/>
              <a:gdLst>
                <a:gd name="connsiteX0" fmla="*/ 187647 w 187923"/>
                <a:gd name="connsiteY0" fmla="*/ 85038 h 175770"/>
                <a:gd name="connsiteX1" fmla="*/ 182678 w 187923"/>
                <a:gd name="connsiteY1" fmla="*/ 118525 h 175770"/>
                <a:gd name="connsiteX2" fmla="*/ 103503 w 187923"/>
                <a:gd name="connsiteY2" fmla="*/ 172775 h 175770"/>
                <a:gd name="connsiteX3" fmla="*/ 26647 w 187923"/>
                <a:gd name="connsiteY3" fmla="*/ 163399 h 175770"/>
                <a:gd name="connsiteX4" fmla="*/ 2464 w 187923"/>
                <a:gd name="connsiteY4" fmla="*/ 132925 h 175770"/>
                <a:gd name="connsiteX5" fmla="*/ 48512 w 187923"/>
                <a:gd name="connsiteY5" fmla="*/ 16723 h 175770"/>
                <a:gd name="connsiteX6" fmla="*/ 92240 w 187923"/>
                <a:gd name="connsiteY6" fmla="*/ 3663 h 175770"/>
                <a:gd name="connsiteX7" fmla="*/ 165120 w 187923"/>
                <a:gd name="connsiteY7" fmla="*/ 43513 h 175770"/>
                <a:gd name="connsiteX8" fmla="*/ 187647 w 187923"/>
                <a:gd name="connsiteY8" fmla="*/ 85038 h 175770"/>
                <a:gd name="connsiteX9" fmla="*/ 95553 w 187923"/>
                <a:gd name="connsiteY9" fmla="*/ 148999 h 175770"/>
                <a:gd name="connsiteX10" fmla="*/ 161808 w 187923"/>
                <a:gd name="connsiteY10" fmla="*/ 111828 h 175770"/>
                <a:gd name="connsiteX11" fmla="*/ 123711 w 187923"/>
                <a:gd name="connsiteY11" fmla="*/ 57243 h 175770"/>
                <a:gd name="connsiteX12" fmla="*/ 95221 w 187923"/>
                <a:gd name="connsiteY12" fmla="*/ 44853 h 175770"/>
                <a:gd name="connsiteX13" fmla="*/ 48512 w 187923"/>
                <a:gd name="connsiteY13" fmla="*/ 62601 h 175770"/>
                <a:gd name="connsiteX14" fmla="*/ 89258 w 187923"/>
                <a:gd name="connsiteY14" fmla="*/ 148329 h 17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7923" h="175770">
                  <a:moveTo>
                    <a:pt x="187647" y="85038"/>
                  </a:moveTo>
                  <a:cubicBezTo>
                    <a:pt x="185328" y="102116"/>
                    <a:pt x="184666" y="111158"/>
                    <a:pt x="182678" y="118525"/>
                  </a:cubicBezTo>
                  <a:cubicBezTo>
                    <a:pt x="170090" y="173445"/>
                    <a:pt x="157832" y="181482"/>
                    <a:pt x="103503" y="172775"/>
                  </a:cubicBezTo>
                  <a:cubicBezTo>
                    <a:pt x="77995" y="168757"/>
                    <a:pt x="52156" y="166748"/>
                    <a:pt x="26647" y="163399"/>
                  </a:cubicBezTo>
                  <a:cubicBezTo>
                    <a:pt x="1139" y="160050"/>
                    <a:pt x="-3830" y="152013"/>
                    <a:pt x="2464" y="132925"/>
                  </a:cubicBezTo>
                  <a:cubicBezTo>
                    <a:pt x="15804" y="93408"/>
                    <a:pt x="31174" y="54621"/>
                    <a:pt x="48512" y="16723"/>
                  </a:cubicBezTo>
                  <a:cubicBezTo>
                    <a:pt x="57334" y="1309"/>
                    <a:pt x="76547" y="-4430"/>
                    <a:pt x="92240" y="3663"/>
                  </a:cubicBezTo>
                  <a:cubicBezTo>
                    <a:pt x="117417" y="15384"/>
                    <a:pt x="141269" y="29448"/>
                    <a:pt x="165120" y="43513"/>
                  </a:cubicBezTo>
                  <a:cubicBezTo>
                    <a:pt x="180609" y="51095"/>
                    <a:pt x="189650" y="67760"/>
                    <a:pt x="187647" y="85038"/>
                  </a:cubicBezTo>
                  <a:close/>
                  <a:moveTo>
                    <a:pt x="95553" y="148999"/>
                  </a:moveTo>
                  <a:cubicBezTo>
                    <a:pt x="122942" y="150834"/>
                    <a:pt x="148858" y="136294"/>
                    <a:pt x="161808" y="111828"/>
                  </a:cubicBezTo>
                  <a:cubicBezTo>
                    <a:pt x="168433" y="94079"/>
                    <a:pt x="154851" y="74322"/>
                    <a:pt x="123711" y="57243"/>
                  </a:cubicBezTo>
                  <a:cubicBezTo>
                    <a:pt x="114767" y="52220"/>
                    <a:pt x="104497" y="49541"/>
                    <a:pt x="95221" y="44853"/>
                  </a:cubicBezTo>
                  <a:cubicBezTo>
                    <a:pt x="73357" y="34137"/>
                    <a:pt x="59444" y="44853"/>
                    <a:pt x="48512" y="62601"/>
                  </a:cubicBezTo>
                  <a:cubicBezTo>
                    <a:pt x="10746" y="126227"/>
                    <a:pt x="35923" y="146320"/>
                    <a:pt x="89258" y="148329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B96B7A6E-9788-B74F-B3BD-C20C1A34E4F1}"/>
                </a:ext>
              </a:extLst>
            </p:cNvPr>
            <p:cNvSpPr/>
            <p:nvPr/>
          </p:nvSpPr>
          <p:spPr>
            <a:xfrm>
              <a:off x="6824268" y="2772895"/>
              <a:ext cx="177453" cy="173175"/>
            </a:xfrm>
            <a:custGeom>
              <a:avLst/>
              <a:gdLst>
                <a:gd name="connsiteX0" fmla="*/ 177454 w 177453"/>
                <a:gd name="connsiteY0" fmla="*/ 55969 h 173175"/>
                <a:gd name="connsiteX1" fmla="*/ 150952 w 177453"/>
                <a:gd name="connsiteY1" fmla="*/ 159111 h 173175"/>
                <a:gd name="connsiteX2" fmla="*/ 131738 w 177453"/>
                <a:gd name="connsiteY2" fmla="*/ 173176 h 173175"/>
                <a:gd name="connsiteX3" fmla="*/ 24073 w 177453"/>
                <a:gd name="connsiteY3" fmla="*/ 159111 h 173175"/>
                <a:gd name="connsiteX4" fmla="*/ 1 w 177453"/>
                <a:gd name="connsiteY4" fmla="*/ 135225 h 173175"/>
                <a:gd name="connsiteX5" fmla="*/ 1878 w 177453"/>
                <a:gd name="connsiteY5" fmla="*/ 125623 h 173175"/>
                <a:gd name="connsiteX6" fmla="*/ 35005 w 177453"/>
                <a:gd name="connsiteY6" fmla="*/ 25161 h 173175"/>
                <a:gd name="connsiteX7" fmla="*/ 87299 w 177453"/>
                <a:gd name="connsiteY7" fmla="*/ 3039 h 173175"/>
                <a:gd name="connsiteX8" fmla="*/ 87347 w 177453"/>
                <a:gd name="connsiteY8" fmla="*/ 3059 h 173175"/>
                <a:gd name="connsiteX9" fmla="*/ 153602 w 177453"/>
                <a:gd name="connsiteY9" fmla="*/ 28175 h 173175"/>
                <a:gd name="connsiteX10" fmla="*/ 177454 w 177453"/>
                <a:gd name="connsiteY10" fmla="*/ 55969 h 173175"/>
                <a:gd name="connsiteX11" fmla="*/ 93310 w 177453"/>
                <a:gd name="connsiteY11" fmla="*/ 144377 h 173175"/>
                <a:gd name="connsiteX12" fmla="*/ 152939 w 177453"/>
                <a:gd name="connsiteY12" fmla="*/ 101847 h 173175"/>
                <a:gd name="connsiteX13" fmla="*/ 117493 w 177453"/>
                <a:gd name="connsiteY13" fmla="*/ 45923 h 173175"/>
                <a:gd name="connsiteX14" fmla="*/ 92647 w 177453"/>
                <a:gd name="connsiteY14" fmla="*/ 38221 h 173175"/>
                <a:gd name="connsiteX15" fmla="*/ 57864 w 177453"/>
                <a:gd name="connsiteY15" fmla="*/ 52955 h 173175"/>
                <a:gd name="connsiteX16" fmla="*/ 35668 w 177453"/>
                <a:gd name="connsiteY16" fmla="*/ 119931 h 173175"/>
                <a:gd name="connsiteX17" fmla="*/ 54219 w 177453"/>
                <a:gd name="connsiteY17" fmla="*/ 136340 h 173175"/>
                <a:gd name="connsiteX18" fmla="*/ 93310 w 177453"/>
                <a:gd name="connsiteY18" fmla="*/ 144377 h 17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453" h="173175">
                  <a:moveTo>
                    <a:pt x="177454" y="55969"/>
                  </a:moveTo>
                  <a:cubicBezTo>
                    <a:pt x="167847" y="95150"/>
                    <a:pt x="160559" y="127298"/>
                    <a:pt x="150952" y="159111"/>
                  </a:cubicBezTo>
                  <a:cubicBezTo>
                    <a:pt x="147367" y="166828"/>
                    <a:pt x="140110" y="172141"/>
                    <a:pt x="131738" y="173176"/>
                  </a:cubicBezTo>
                  <a:cubicBezTo>
                    <a:pt x="95960" y="169827"/>
                    <a:pt x="59851" y="164469"/>
                    <a:pt x="24073" y="159111"/>
                  </a:cubicBezTo>
                  <a:cubicBezTo>
                    <a:pt x="10901" y="159235"/>
                    <a:pt x="123" y="148541"/>
                    <a:pt x="1" y="135225"/>
                  </a:cubicBezTo>
                  <a:cubicBezTo>
                    <a:pt x="-29" y="131928"/>
                    <a:pt x="610" y="128661"/>
                    <a:pt x="1878" y="125623"/>
                  </a:cubicBezTo>
                  <a:cubicBezTo>
                    <a:pt x="10774" y="91451"/>
                    <a:pt x="21840" y="57894"/>
                    <a:pt x="35005" y="25161"/>
                  </a:cubicBezTo>
                  <a:cubicBezTo>
                    <a:pt x="43403" y="4454"/>
                    <a:pt x="66815" y="-5450"/>
                    <a:pt x="87299" y="3039"/>
                  </a:cubicBezTo>
                  <a:cubicBezTo>
                    <a:pt x="87315" y="3046"/>
                    <a:pt x="87331" y="3052"/>
                    <a:pt x="87347" y="3059"/>
                  </a:cubicBezTo>
                  <a:cubicBezTo>
                    <a:pt x="110205" y="9178"/>
                    <a:pt x="132400" y="17592"/>
                    <a:pt x="153602" y="28175"/>
                  </a:cubicBezTo>
                  <a:cubicBezTo>
                    <a:pt x="166191" y="34537"/>
                    <a:pt x="171822" y="48602"/>
                    <a:pt x="177454" y="55969"/>
                  </a:cubicBezTo>
                  <a:close/>
                  <a:moveTo>
                    <a:pt x="93310" y="144377"/>
                  </a:moveTo>
                  <a:cubicBezTo>
                    <a:pt x="120555" y="145955"/>
                    <a:pt x="145275" y="128324"/>
                    <a:pt x="152939" y="101847"/>
                  </a:cubicBezTo>
                  <a:cubicBezTo>
                    <a:pt x="158571" y="78406"/>
                    <a:pt x="146645" y="58983"/>
                    <a:pt x="117493" y="45923"/>
                  </a:cubicBezTo>
                  <a:cubicBezTo>
                    <a:pt x="109548" y="42354"/>
                    <a:pt x="101206" y="39768"/>
                    <a:pt x="92647" y="38221"/>
                  </a:cubicBezTo>
                  <a:cubicBezTo>
                    <a:pt x="78071" y="35542"/>
                    <a:pt x="63495" y="38221"/>
                    <a:pt x="57864" y="52955"/>
                  </a:cubicBezTo>
                  <a:cubicBezTo>
                    <a:pt x="49913" y="75057"/>
                    <a:pt x="26724" y="92806"/>
                    <a:pt x="35668" y="119931"/>
                  </a:cubicBezTo>
                  <a:cubicBezTo>
                    <a:pt x="39534" y="127609"/>
                    <a:pt x="46178" y="133486"/>
                    <a:pt x="54219" y="136340"/>
                  </a:cubicBezTo>
                  <a:cubicBezTo>
                    <a:pt x="67009" y="140101"/>
                    <a:pt x="80083" y="142789"/>
                    <a:pt x="93310" y="144377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EBF3D806-5791-1A45-95F5-F4B61D7A544F}"/>
                </a:ext>
              </a:extLst>
            </p:cNvPr>
            <p:cNvSpPr/>
            <p:nvPr/>
          </p:nvSpPr>
          <p:spPr>
            <a:xfrm>
              <a:off x="6639619" y="2763898"/>
              <a:ext cx="128834" cy="168324"/>
            </a:xfrm>
            <a:custGeom>
              <a:avLst/>
              <a:gdLst>
                <a:gd name="connsiteX0" fmla="*/ 67599 w 128834"/>
                <a:gd name="connsiteY0" fmla="*/ 0 h 168324"/>
                <a:gd name="connsiteX1" fmla="*/ 88138 w 128834"/>
                <a:gd name="connsiteY1" fmla="*/ 0 h 168324"/>
                <a:gd name="connsiteX2" fmla="*/ 127891 w 128834"/>
                <a:gd name="connsiteY2" fmla="*/ 49562 h 168324"/>
                <a:gd name="connsiteX3" fmla="*/ 127891 w 128834"/>
                <a:gd name="connsiteY3" fmla="*/ 101468 h 168324"/>
                <a:gd name="connsiteX4" fmla="*/ 86482 w 128834"/>
                <a:gd name="connsiteY4" fmla="*/ 165094 h 168324"/>
                <a:gd name="connsiteX5" fmla="*/ 6313 w 128834"/>
                <a:gd name="connsiteY5" fmla="*/ 142657 h 168324"/>
                <a:gd name="connsiteX6" fmla="*/ 19 w 128834"/>
                <a:gd name="connsiteY6" fmla="*/ 112519 h 168324"/>
                <a:gd name="connsiteX7" fmla="*/ 19 w 128834"/>
                <a:gd name="connsiteY7" fmla="*/ 45543 h 168324"/>
                <a:gd name="connsiteX8" fmla="*/ 38116 w 128834"/>
                <a:gd name="connsiteY8" fmla="*/ 1674 h 168324"/>
                <a:gd name="connsiteX9" fmla="*/ 69256 w 128834"/>
                <a:gd name="connsiteY9" fmla="*/ 1674 h 168324"/>
                <a:gd name="connsiteX10" fmla="*/ 50704 w 128834"/>
                <a:gd name="connsiteY10" fmla="*/ 25116 h 168324"/>
                <a:gd name="connsiteX11" fmla="*/ 25196 w 128834"/>
                <a:gd name="connsiteY11" fmla="*/ 42194 h 168324"/>
                <a:gd name="connsiteX12" fmla="*/ 53686 w 128834"/>
                <a:gd name="connsiteY12" fmla="*/ 131606 h 168324"/>
                <a:gd name="connsiteX13" fmla="*/ 86377 w 128834"/>
                <a:gd name="connsiteY13" fmla="*/ 128982 h 168324"/>
                <a:gd name="connsiteX14" fmla="*/ 91120 w 128834"/>
                <a:gd name="connsiteY14" fmla="*/ 119886 h 168324"/>
                <a:gd name="connsiteX15" fmla="*/ 102383 w 128834"/>
                <a:gd name="connsiteY15" fmla="*/ 68984 h 168324"/>
                <a:gd name="connsiteX16" fmla="*/ 50704 w 128834"/>
                <a:gd name="connsiteY16" fmla="*/ 25116 h 16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834" h="168324">
                  <a:moveTo>
                    <a:pt x="67599" y="0"/>
                  </a:moveTo>
                  <a:cubicBezTo>
                    <a:pt x="74225" y="0"/>
                    <a:pt x="81182" y="0"/>
                    <a:pt x="88138" y="0"/>
                  </a:cubicBezTo>
                  <a:cubicBezTo>
                    <a:pt x="125904" y="3014"/>
                    <a:pt x="131535" y="11051"/>
                    <a:pt x="127891" y="49562"/>
                  </a:cubicBezTo>
                  <a:cubicBezTo>
                    <a:pt x="126894" y="66849"/>
                    <a:pt x="126894" y="84180"/>
                    <a:pt x="127891" y="101468"/>
                  </a:cubicBezTo>
                  <a:cubicBezTo>
                    <a:pt x="131318" y="130054"/>
                    <a:pt x="113808" y="156959"/>
                    <a:pt x="86482" y="165094"/>
                  </a:cubicBezTo>
                  <a:cubicBezTo>
                    <a:pt x="57713" y="173633"/>
                    <a:pt x="26642" y="164937"/>
                    <a:pt x="6313" y="142657"/>
                  </a:cubicBezTo>
                  <a:cubicBezTo>
                    <a:pt x="1927" y="133242"/>
                    <a:pt x="-228" y="122923"/>
                    <a:pt x="19" y="112519"/>
                  </a:cubicBezTo>
                  <a:cubicBezTo>
                    <a:pt x="19" y="89747"/>
                    <a:pt x="19" y="66975"/>
                    <a:pt x="19" y="45543"/>
                  </a:cubicBezTo>
                  <a:cubicBezTo>
                    <a:pt x="19" y="12056"/>
                    <a:pt x="7307" y="5023"/>
                    <a:pt x="38116" y="1674"/>
                  </a:cubicBezTo>
                  <a:cubicBezTo>
                    <a:pt x="48485" y="1003"/>
                    <a:pt x="58886" y="1003"/>
                    <a:pt x="69256" y="1674"/>
                  </a:cubicBezTo>
                  <a:close/>
                  <a:moveTo>
                    <a:pt x="50704" y="25116"/>
                  </a:moveTo>
                  <a:cubicBezTo>
                    <a:pt x="46066" y="27795"/>
                    <a:pt x="30828" y="32148"/>
                    <a:pt x="25196" y="42194"/>
                  </a:cubicBezTo>
                  <a:cubicBezTo>
                    <a:pt x="18453" y="74990"/>
                    <a:pt x="29275" y="108954"/>
                    <a:pt x="53686" y="131606"/>
                  </a:cubicBezTo>
                  <a:cubicBezTo>
                    <a:pt x="63430" y="140007"/>
                    <a:pt x="78067" y="138832"/>
                    <a:pt x="86377" y="128982"/>
                  </a:cubicBezTo>
                  <a:cubicBezTo>
                    <a:pt x="88605" y="126342"/>
                    <a:pt x="90224" y="123235"/>
                    <a:pt x="91120" y="119886"/>
                  </a:cubicBezTo>
                  <a:cubicBezTo>
                    <a:pt x="97014" y="103476"/>
                    <a:pt x="100799" y="86369"/>
                    <a:pt x="102383" y="68984"/>
                  </a:cubicBezTo>
                  <a:cubicBezTo>
                    <a:pt x="105365" y="36836"/>
                    <a:pt x="91451" y="24111"/>
                    <a:pt x="50704" y="25116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2F7B015-FDAF-A642-85DD-BCBE263C9419}"/>
                </a:ext>
              </a:extLst>
            </p:cNvPr>
            <p:cNvSpPr/>
            <p:nvPr/>
          </p:nvSpPr>
          <p:spPr>
            <a:xfrm>
              <a:off x="7066296" y="2391317"/>
              <a:ext cx="168962" cy="160198"/>
            </a:xfrm>
            <a:custGeom>
              <a:avLst/>
              <a:gdLst>
                <a:gd name="connsiteX0" fmla="*/ 76881 w 168962"/>
                <a:gd name="connsiteY0" fmla="*/ 157591 h 160198"/>
                <a:gd name="connsiteX1" fmla="*/ 28846 w 168962"/>
                <a:gd name="connsiteY1" fmla="*/ 157591 h 160198"/>
                <a:gd name="connsiteX2" fmla="*/ 356 w 168962"/>
                <a:gd name="connsiteY2" fmla="*/ 124103 h 160198"/>
                <a:gd name="connsiteX3" fmla="*/ 13939 w 168962"/>
                <a:gd name="connsiteY3" fmla="*/ 38710 h 160198"/>
                <a:gd name="connsiteX4" fmla="*/ 57998 w 168962"/>
                <a:gd name="connsiteY4" fmla="*/ 869 h 160198"/>
                <a:gd name="connsiteX5" fmla="*/ 83506 w 168962"/>
                <a:gd name="connsiteY5" fmla="*/ 869 h 160198"/>
                <a:gd name="connsiteX6" fmla="*/ 153737 w 168962"/>
                <a:gd name="connsiteY6" fmla="*/ 21631 h 160198"/>
                <a:gd name="connsiteX7" fmla="*/ 165331 w 168962"/>
                <a:gd name="connsiteY7" fmla="*/ 117406 h 160198"/>
                <a:gd name="connsiteX8" fmla="*/ 105371 w 168962"/>
                <a:gd name="connsiteY8" fmla="*/ 159935 h 160198"/>
                <a:gd name="connsiteX9" fmla="*/ 76881 w 168962"/>
                <a:gd name="connsiteY9" fmla="*/ 157591 h 160198"/>
                <a:gd name="connsiteX10" fmla="*/ 146449 w 168962"/>
                <a:gd name="connsiteY10" fmla="*/ 87602 h 160198"/>
                <a:gd name="connsiteX11" fmla="*/ 98414 w 168962"/>
                <a:gd name="connsiteY11" fmla="*/ 20626 h 160198"/>
                <a:gd name="connsiteX12" fmla="*/ 30502 w 168962"/>
                <a:gd name="connsiteY12" fmla="*/ 93294 h 160198"/>
                <a:gd name="connsiteX13" fmla="*/ 72030 w 168962"/>
                <a:gd name="connsiteY13" fmla="*/ 138329 h 160198"/>
                <a:gd name="connsiteX14" fmla="*/ 77543 w 168962"/>
                <a:gd name="connsiteY14" fmla="*/ 138168 h 160198"/>
                <a:gd name="connsiteX15" fmla="*/ 146449 w 168962"/>
                <a:gd name="connsiteY15" fmla="*/ 87602 h 16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8962" h="160198">
                  <a:moveTo>
                    <a:pt x="76881" y="157591"/>
                  </a:moveTo>
                  <a:cubicBezTo>
                    <a:pt x="60884" y="158569"/>
                    <a:pt x="44843" y="158569"/>
                    <a:pt x="28846" y="157591"/>
                  </a:cubicBezTo>
                  <a:cubicBezTo>
                    <a:pt x="6982" y="155247"/>
                    <a:pt x="-1963" y="145200"/>
                    <a:pt x="356" y="124103"/>
                  </a:cubicBezTo>
                  <a:cubicBezTo>
                    <a:pt x="3053" y="95372"/>
                    <a:pt x="7589" y="66847"/>
                    <a:pt x="13939" y="38710"/>
                  </a:cubicBezTo>
                  <a:cubicBezTo>
                    <a:pt x="18099" y="17254"/>
                    <a:pt x="36379" y="1554"/>
                    <a:pt x="57998" y="869"/>
                  </a:cubicBezTo>
                  <a:cubicBezTo>
                    <a:pt x="66462" y="-290"/>
                    <a:pt x="75042" y="-290"/>
                    <a:pt x="83506" y="869"/>
                  </a:cubicBezTo>
                  <a:cubicBezTo>
                    <a:pt x="108021" y="5222"/>
                    <a:pt x="141480" y="-7503"/>
                    <a:pt x="153737" y="21631"/>
                  </a:cubicBezTo>
                  <a:cubicBezTo>
                    <a:pt x="168680" y="51166"/>
                    <a:pt x="172788" y="85099"/>
                    <a:pt x="165331" y="117406"/>
                  </a:cubicBezTo>
                  <a:cubicBezTo>
                    <a:pt x="154731" y="152902"/>
                    <a:pt x="141811" y="161944"/>
                    <a:pt x="105371" y="159935"/>
                  </a:cubicBezTo>
                  <a:cubicBezTo>
                    <a:pt x="97751" y="157591"/>
                    <a:pt x="89138" y="157591"/>
                    <a:pt x="76881" y="157591"/>
                  </a:cubicBezTo>
                  <a:close/>
                  <a:moveTo>
                    <a:pt x="146449" y="87602"/>
                  </a:moveTo>
                  <a:cubicBezTo>
                    <a:pt x="146449" y="41724"/>
                    <a:pt x="130216" y="20626"/>
                    <a:pt x="98414" y="20626"/>
                  </a:cubicBezTo>
                  <a:cubicBezTo>
                    <a:pt x="60568" y="23399"/>
                    <a:pt x="31090" y="54942"/>
                    <a:pt x="30502" y="93294"/>
                  </a:cubicBezTo>
                  <a:cubicBezTo>
                    <a:pt x="29668" y="117323"/>
                    <a:pt x="48260" y="137486"/>
                    <a:pt x="72030" y="138329"/>
                  </a:cubicBezTo>
                  <a:cubicBezTo>
                    <a:pt x="73869" y="138395"/>
                    <a:pt x="75711" y="138341"/>
                    <a:pt x="77543" y="138168"/>
                  </a:cubicBezTo>
                  <a:cubicBezTo>
                    <a:pt x="123922" y="137163"/>
                    <a:pt x="146449" y="119750"/>
                    <a:pt x="146449" y="87602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9237CE3-7C62-8041-957D-92583E1C7CD1}"/>
                </a:ext>
              </a:extLst>
            </p:cNvPr>
            <p:cNvSpPr/>
            <p:nvPr/>
          </p:nvSpPr>
          <p:spPr>
            <a:xfrm>
              <a:off x="6679837" y="2341747"/>
              <a:ext cx="154447" cy="150656"/>
            </a:xfrm>
            <a:custGeom>
              <a:avLst/>
              <a:gdLst>
                <a:gd name="connsiteX0" fmla="*/ 217 w 154447"/>
                <a:gd name="connsiteY0" fmla="*/ 85936 h 150656"/>
                <a:gd name="connsiteX1" fmla="*/ 7837 w 154447"/>
                <a:gd name="connsiteY1" fmla="*/ 48095 h 150656"/>
                <a:gd name="connsiteX2" fmla="*/ 68460 w 154447"/>
                <a:gd name="connsiteY2" fmla="*/ 542 h 150656"/>
                <a:gd name="connsiteX3" fmla="*/ 119145 w 154447"/>
                <a:gd name="connsiteY3" fmla="*/ 10923 h 150656"/>
                <a:gd name="connsiteX4" fmla="*/ 152273 w 154447"/>
                <a:gd name="connsiteY4" fmla="*/ 63499 h 150656"/>
                <a:gd name="connsiteX5" fmla="*/ 147966 w 154447"/>
                <a:gd name="connsiteY5" fmla="*/ 78568 h 150656"/>
                <a:gd name="connsiteX6" fmla="*/ 33676 w 154447"/>
                <a:gd name="connsiteY6" fmla="*/ 142865 h 150656"/>
                <a:gd name="connsiteX7" fmla="*/ 217 w 154447"/>
                <a:gd name="connsiteY7" fmla="*/ 85936 h 150656"/>
                <a:gd name="connsiteX8" fmla="*/ 66472 w 154447"/>
                <a:gd name="connsiteY8" fmla="*/ 116074 h 150656"/>
                <a:gd name="connsiteX9" fmla="*/ 132727 w 154447"/>
                <a:gd name="connsiteY9" fmla="*/ 60150 h 150656"/>
                <a:gd name="connsiteX10" fmla="*/ 74754 w 154447"/>
                <a:gd name="connsiteY10" fmla="*/ 24653 h 150656"/>
                <a:gd name="connsiteX11" fmla="*/ 29701 w 154447"/>
                <a:gd name="connsiteY11" fmla="*/ 80243 h 150656"/>
                <a:gd name="connsiteX12" fmla="*/ 67135 w 154447"/>
                <a:gd name="connsiteY12" fmla="*/ 116074 h 15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447" h="150656">
                  <a:moveTo>
                    <a:pt x="217" y="85936"/>
                  </a:moveTo>
                  <a:cubicBezTo>
                    <a:pt x="217" y="78568"/>
                    <a:pt x="4524" y="63164"/>
                    <a:pt x="7837" y="48095"/>
                  </a:cubicBezTo>
                  <a:cubicBezTo>
                    <a:pt x="16450" y="8914"/>
                    <a:pt x="30695" y="-2807"/>
                    <a:pt x="68460" y="542"/>
                  </a:cubicBezTo>
                  <a:cubicBezTo>
                    <a:pt x="85599" y="2646"/>
                    <a:pt x="102547" y="6117"/>
                    <a:pt x="119145" y="10923"/>
                  </a:cubicBezTo>
                  <a:cubicBezTo>
                    <a:pt x="152273" y="18626"/>
                    <a:pt x="158567" y="31016"/>
                    <a:pt x="152273" y="63499"/>
                  </a:cubicBezTo>
                  <a:cubicBezTo>
                    <a:pt x="151144" y="68607"/>
                    <a:pt x="149706" y="73639"/>
                    <a:pt x="147966" y="78568"/>
                  </a:cubicBezTo>
                  <a:cubicBezTo>
                    <a:pt x="123120" y="151571"/>
                    <a:pt x="107550" y="160613"/>
                    <a:pt x="33676" y="142865"/>
                  </a:cubicBezTo>
                  <a:cubicBezTo>
                    <a:pt x="2867" y="135497"/>
                    <a:pt x="-1108" y="127795"/>
                    <a:pt x="217" y="85936"/>
                  </a:cubicBezTo>
                  <a:close/>
                  <a:moveTo>
                    <a:pt x="66472" y="116074"/>
                  </a:moveTo>
                  <a:cubicBezTo>
                    <a:pt x="96287" y="116074"/>
                    <a:pt x="132727" y="82587"/>
                    <a:pt x="132727" y="60150"/>
                  </a:cubicBezTo>
                  <a:cubicBezTo>
                    <a:pt x="131071" y="43406"/>
                    <a:pt x="99600" y="23649"/>
                    <a:pt x="74754" y="24653"/>
                  </a:cubicBezTo>
                  <a:cubicBezTo>
                    <a:pt x="49195" y="31020"/>
                    <a:pt x="30848" y="53658"/>
                    <a:pt x="29701" y="80243"/>
                  </a:cubicBezTo>
                  <a:cubicBezTo>
                    <a:pt x="32405" y="99539"/>
                    <a:pt x="47927" y="114396"/>
                    <a:pt x="67135" y="116074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80B125A1-061D-3444-BCC7-E90002B10090}"/>
                </a:ext>
              </a:extLst>
            </p:cNvPr>
            <p:cNvSpPr/>
            <p:nvPr/>
          </p:nvSpPr>
          <p:spPr>
            <a:xfrm>
              <a:off x="6866582" y="2365033"/>
              <a:ext cx="153065" cy="162656"/>
            </a:xfrm>
            <a:custGeom>
              <a:avLst/>
              <a:gdLst>
                <a:gd name="connsiteX0" fmla="*/ 152698 w 153065"/>
                <a:gd name="connsiteY0" fmla="*/ 85755 h 162656"/>
                <a:gd name="connsiteX1" fmla="*/ 152698 w 153065"/>
                <a:gd name="connsiteY1" fmla="*/ 109866 h 162656"/>
                <a:gd name="connsiteX2" fmla="*/ 88762 w 153065"/>
                <a:gd name="connsiteY2" fmla="*/ 162107 h 162656"/>
                <a:gd name="connsiteX3" fmla="*/ 8262 w 153065"/>
                <a:gd name="connsiteY3" fmla="*/ 58630 h 162656"/>
                <a:gd name="connsiteX4" fmla="*/ 12900 w 153065"/>
                <a:gd name="connsiteY4" fmla="*/ 38203 h 162656"/>
                <a:gd name="connsiteX5" fmla="*/ 68554 w 153065"/>
                <a:gd name="connsiteY5" fmla="*/ 1701 h 162656"/>
                <a:gd name="connsiteX6" fmla="*/ 94062 w 153065"/>
                <a:gd name="connsiteY6" fmla="*/ 6055 h 162656"/>
                <a:gd name="connsiteX7" fmla="*/ 152698 w 153065"/>
                <a:gd name="connsiteY7" fmla="*/ 85755 h 162656"/>
                <a:gd name="connsiteX8" fmla="*/ 83461 w 153065"/>
                <a:gd name="connsiteY8" fmla="*/ 133643 h 162656"/>
                <a:gd name="connsiteX9" fmla="*/ 135550 w 153065"/>
                <a:gd name="connsiteY9" fmla="*/ 95734 h 162656"/>
                <a:gd name="connsiteX10" fmla="*/ 136134 w 153065"/>
                <a:gd name="connsiteY10" fmla="*/ 89104 h 162656"/>
                <a:gd name="connsiteX11" fmla="*/ 79155 w 153065"/>
                <a:gd name="connsiteY11" fmla="*/ 26147 h 162656"/>
                <a:gd name="connsiteX12" fmla="*/ 20188 w 153065"/>
                <a:gd name="connsiteY12" fmla="*/ 86760 h 162656"/>
                <a:gd name="connsiteX13" fmla="*/ 83461 w 153065"/>
                <a:gd name="connsiteY13" fmla="*/ 133643 h 1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3065" h="162656">
                  <a:moveTo>
                    <a:pt x="152698" y="85755"/>
                  </a:moveTo>
                  <a:cubicBezTo>
                    <a:pt x="153188" y="93785"/>
                    <a:pt x="153188" y="101837"/>
                    <a:pt x="152698" y="109866"/>
                  </a:cubicBezTo>
                  <a:cubicBezTo>
                    <a:pt x="146404" y="148042"/>
                    <a:pt x="127521" y="166126"/>
                    <a:pt x="88762" y="162107"/>
                  </a:cubicBezTo>
                  <a:cubicBezTo>
                    <a:pt x="-10621" y="151056"/>
                    <a:pt x="-7308" y="147707"/>
                    <a:pt x="8262" y="58630"/>
                  </a:cubicBezTo>
                  <a:cubicBezTo>
                    <a:pt x="9455" y="51744"/>
                    <a:pt x="11003" y="44926"/>
                    <a:pt x="12900" y="38203"/>
                  </a:cubicBezTo>
                  <a:cubicBezTo>
                    <a:pt x="23832" y="2371"/>
                    <a:pt x="32776" y="-3657"/>
                    <a:pt x="68554" y="1701"/>
                  </a:cubicBezTo>
                  <a:lnTo>
                    <a:pt x="94062" y="6055"/>
                  </a:lnTo>
                  <a:cubicBezTo>
                    <a:pt x="143422" y="16436"/>
                    <a:pt x="152698" y="26482"/>
                    <a:pt x="152698" y="85755"/>
                  </a:cubicBezTo>
                  <a:close/>
                  <a:moveTo>
                    <a:pt x="83461" y="133643"/>
                  </a:moveTo>
                  <a:cubicBezTo>
                    <a:pt x="108201" y="137715"/>
                    <a:pt x="131522" y="120743"/>
                    <a:pt x="135550" y="95734"/>
                  </a:cubicBezTo>
                  <a:cubicBezTo>
                    <a:pt x="135903" y="93541"/>
                    <a:pt x="136098" y="91326"/>
                    <a:pt x="136134" y="89104"/>
                  </a:cubicBezTo>
                  <a:cubicBezTo>
                    <a:pt x="135939" y="56446"/>
                    <a:pt x="111317" y="29241"/>
                    <a:pt x="79155" y="26147"/>
                  </a:cubicBezTo>
                  <a:cubicBezTo>
                    <a:pt x="46503" y="26873"/>
                    <a:pt x="20359" y="53746"/>
                    <a:pt x="20188" y="86760"/>
                  </a:cubicBezTo>
                  <a:cubicBezTo>
                    <a:pt x="19856" y="114555"/>
                    <a:pt x="44371" y="132973"/>
                    <a:pt x="83461" y="133643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5907277-79BC-4B43-97CD-27C577FC058A}"/>
                </a:ext>
              </a:extLst>
            </p:cNvPr>
            <p:cNvSpPr/>
            <p:nvPr/>
          </p:nvSpPr>
          <p:spPr>
            <a:xfrm>
              <a:off x="6641761" y="2535857"/>
              <a:ext cx="160331" cy="162843"/>
            </a:xfrm>
            <a:custGeom>
              <a:avLst/>
              <a:gdLst>
                <a:gd name="connsiteX0" fmla="*/ 84341 w 160331"/>
                <a:gd name="connsiteY0" fmla="*/ 162070 h 162843"/>
                <a:gd name="connsiteX1" fmla="*/ 15104 w 160331"/>
                <a:gd name="connsiteY1" fmla="*/ 61608 h 162843"/>
                <a:gd name="connsiteX2" fmla="*/ 107199 w 160331"/>
                <a:gd name="connsiteY2" fmla="*/ 12046 h 162843"/>
                <a:gd name="connsiteX3" fmla="*/ 149271 w 160331"/>
                <a:gd name="connsiteY3" fmla="*/ 95765 h 162843"/>
                <a:gd name="connsiteX4" fmla="*/ 139332 w 160331"/>
                <a:gd name="connsiteY4" fmla="*/ 125569 h 162843"/>
                <a:gd name="connsiteX5" fmla="*/ 84341 w 160331"/>
                <a:gd name="connsiteY5" fmla="*/ 162070 h 162843"/>
                <a:gd name="connsiteX6" fmla="*/ 69433 w 160331"/>
                <a:gd name="connsiteY6" fmla="*/ 130927 h 162843"/>
                <a:gd name="connsiteX7" fmla="*/ 132044 w 160331"/>
                <a:gd name="connsiteY7" fmla="*/ 77682 h 162843"/>
                <a:gd name="connsiteX8" fmla="*/ 74071 w 160331"/>
                <a:gd name="connsiteY8" fmla="*/ 24101 h 162843"/>
                <a:gd name="connsiteX9" fmla="*/ 25705 w 160331"/>
                <a:gd name="connsiteY9" fmla="*/ 93756 h 162843"/>
                <a:gd name="connsiteX10" fmla="*/ 69433 w 160331"/>
                <a:gd name="connsiteY10" fmla="*/ 130927 h 16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331" h="162843">
                  <a:moveTo>
                    <a:pt x="84341" y="162070"/>
                  </a:moveTo>
                  <a:cubicBezTo>
                    <a:pt x="-7423" y="157382"/>
                    <a:pt x="-13385" y="148340"/>
                    <a:pt x="15104" y="61608"/>
                  </a:cubicBezTo>
                  <a:cubicBezTo>
                    <a:pt x="38293" y="-8716"/>
                    <a:pt x="38293" y="-8716"/>
                    <a:pt x="107199" y="12046"/>
                  </a:cubicBezTo>
                  <a:cubicBezTo>
                    <a:pt x="166828" y="29794"/>
                    <a:pt x="168816" y="34148"/>
                    <a:pt x="149271" y="95765"/>
                  </a:cubicBezTo>
                  <a:cubicBezTo>
                    <a:pt x="145958" y="105811"/>
                    <a:pt x="142976" y="115857"/>
                    <a:pt x="139332" y="125569"/>
                  </a:cubicBezTo>
                  <a:cubicBezTo>
                    <a:pt x="125419" y="163745"/>
                    <a:pt x="124756" y="164414"/>
                    <a:pt x="84341" y="162070"/>
                  </a:cubicBezTo>
                  <a:close/>
                  <a:moveTo>
                    <a:pt x="69433" y="130927"/>
                  </a:moveTo>
                  <a:cubicBezTo>
                    <a:pt x="109849" y="130927"/>
                    <a:pt x="131713" y="112509"/>
                    <a:pt x="132044" y="77682"/>
                  </a:cubicBezTo>
                  <a:cubicBezTo>
                    <a:pt x="129613" y="47215"/>
                    <a:pt x="104306" y="23827"/>
                    <a:pt x="74071" y="24101"/>
                  </a:cubicBezTo>
                  <a:cubicBezTo>
                    <a:pt x="45913" y="24101"/>
                    <a:pt x="25042" y="54240"/>
                    <a:pt x="25705" y="93756"/>
                  </a:cubicBezTo>
                  <a:cubicBezTo>
                    <a:pt x="25042" y="120211"/>
                    <a:pt x="37962" y="130927"/>
                    <a:pt x="69433" y="130927"/>
                  </a:cubicBezTo>
                  <a:close/>
                </a:path>
              </a:pathLst>
            </a:custGeom>
            <a:grpFill/>
            <a:ln w="330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80" name="Freeform 79">
            <a:extLst>
              <a:ext uri="{FF2B5EF4-FFF2-40B4-BE49-F238E27FC236}">
                <a16:creationId xmlns:a16="http://schemas.microsoft.com/office/drawing/2014/main" id="{46EC3E40-AEFF-4D4F-9DC1-E4B7F952D9F0}"/>
              </a:ext>
            </a:extLst>
          </p:cNvPr>
          <p:cNvSpPr/>
          <p:nvPr userDrawn="1"/>
        </p:nvSpPr>
        <p:spPr>
          <a:xfrm rot="19790397">
            <a:off x="1860217" y="-402509"/>
            <a:ext cx="348711" cy="1231907"/>
          </a:xfrm>
          <a:custGeom>
            <a:avLst/>
            <a:gdLst>
              <a:gd name="connsiteX0" fmla="*/ 66940 w 471696"/>
              <a:gd name="connsiteY0" fmla="*/ 697704 h 1666382"/>
              <a:gd name="connsiteX1" fmla="*/ 35 w 471696"/>
              <a:gd name="connsiteY1" fmla="*/ 653898 h 1666382"/>
              <a:gd name="connsiteX2" fmla="*/ 11264 w 471696"/>
              <a:gd name="connsiteY2" fmla="*/ 175755 h 1666382"/>
              <a:gd name="connsiteX3" fmla="*/ 88930 w 471696"/>
              <a:gd name="connsiteY3" fmla="*/ 117968 h 1666382"/>
              <a:gd name="connsiteX4" fmla="*/ 135716 w 471696"/>
              <a:gd name="connsiteY4" fmla="*/ 79754 h 1666382"/>
              <a:gd name="connsiteX5" fmla="*/ 232565 w 471696"/>
              <a:gd name="connsiteY5" fmla="*/ 64 h 1666382"/>
              <a:gd name="connsiteX6" fmla="*/ 343917 w 471696"/>
              <a:gd name="connsiteY6" fmla="*/ 3792 h 1666382"/>
              <a:gd name="connsiteX7" fmla="*/ 471656 w 471696"/>
              <a:gd name="connsiteY7" fmla="*/ 137451 h 1666382"/>
              <a:gd name="connsiteX8" fmla="*/ 466499 w 471696"/>
              <a:gd name="connsiteY8" fmla="*/ 170629 h 1666382"/>
              <a:gd name="connsiteX9" fmla="*/ 381347 w 471696"/>
              <a:gd name="connsiteY9" fmla="*/ 724268 h 1666382"/>
              <a:gd name="connsiteX10" fmla="*/ 307424 w 471696"/>
              <a:gd name="connsiteY10" fmla="*/ 1347811 h 1666382"/>
              <a:gd name="connsiteX11" fmla="*/ 255490 w 471696"/>
              <a:gd name="connsiteY11" fmla="*/ 1408394 h 1666382"/>
              <a:gd name="connsiteX12" fmla="*/ 213382 w 471696"/>
              <a:gd name="connsiteY12" fmla="*/ 1454996 h 1666382"/>
              <a:gd name="connsiteX13" fmla="*/ 182035 w 471696"/>
              <a:gd name="connsiteY13" fmla="*/ 1612979 h 1666382"/>
              <a:gd name="connsiteX14" fmla="*/ 135248 w 471696"/>
              <a:gd name="connsiteY14" fmla="*/ 1664242 h 1666382"/>
              <a:gd name="connsiteX15" fmla="*/ 98755 w 471696"/>
              <a:gd name="connsiteY15" fmla="*/ 1608319 h 1666382"/>
              <a:gd name="connsiteX16" fmla="*/ 90333 w 471696"/>
              <a:gd name="connsiteY16" fmla="*/ 1447540 h 1666382"/>
              <a:gd name="connsiteX17" fmla="*/ 76297 w 471696"/>
              <a:gd name="connsiteY17" fmla="*/ 1403268 h 1666382"/>
              <a:gd name="connsiteX18" fmla="*/ 25300 w 471696"/>
              <a:gd name="connsiteY18" fmla="*/ 1272314 h 1666382"/>
              <a:gd name="connsiteX19" fmla="*/ 64133 w 471696"/>
              <a:gd name="connsiteY19" fmla="*/ 734986 h 1666382"/>
              <a:gd name="connsiteX20" fmla="*/ 66940 w 471696"/>
              <a:gd name="connsiteY20" fmla="*/ 697704 h 1666382"/>
              <a:gd name="connsiteX21" fmla="*/ 417372 w 471696"/>
              <a:gd name="connsiteY21" fmla="*/ 256844 h 1666382"/>
              <a:gd name="connsiteX22" fmla="*/ 336899 w 471696"/>
              <a:gd name="connsiteY22" fmla="*/ 163639 h 1666382"/>
              <a:gd name="connsiteX23" fmla="*/ 210107 w 471696"/>
              <a:gd name="connsiteY23" fmla="*/ 181348 h 1666382"/>
              <a:gd name="connsiteX24" fmla="*/ 163321 w 471696"/>
              <a:gd name="connsiteY24" fmla="*/ 230747 h 1666382"/>
              <a:gd name="connsiteX25" fmla="*/ 126359 w 471696"/>
              <a:gd name="connsiteY25" fmla="*/ 624072 h 1666382"/>
              <a:gd name="connsiteX26" fmla="*/ 156770 w 471696"/>
              <a:gd name="connsiteY26" fmla="*/ 670675 h 1666382"/>
              <a:gd name="connsiteX27" fmla="*/ 291048 w 471696"/>
              <a:gd name="connsiteY27" fmla="*/ 707025 h 1666382"/>
              <a:gd name="connsiteX28" fmla="*/ 360760 w 471696"/>
              <a:gd name="connsiteY28" fmla="*/ 656694 h 1666382"/>
              <a:gd name="connsiteX29" fmla="*/ 417372 w 471696"/>
              <a:gd name="connsiteY29" fmla="*/ 256844 h 1666382"/>
              <a:gd name="connsiteX30" fmla="*/ 171742 w 471696"/>
              <a:gd name="connsiteY30" fmla="*/ 1356665 h 1666382"/>
              <a:gd name="connsiteX31" fmla="*/ 285434 w 471696"/>
              <a:gd name="connsiteY31" fmla="*/ 1269518 h 1666382"/>
              <a:gd name="connsiteX32" fmla="*/ 290580 w 471696"/>
              <a:gd name="connsiteY32" fmla="*/ 1247615 h 1666382"/>
              <a:gd name="connsiteX33" fmla="*/ 233501 w 471696"/>
              <a:gd name="connsiteY33" fmla="*/ 1175381 h 1666382"/>
              <a:gd name="connsiteX34" fmla="*/ 150688 w 471696"/>
              <a:gd name="connsiteY34" fmla="*/ 1164662 h 1666382"/>
              <a:gd name="connsiteX35" fmla="*/ 62261 w 471696"/>
              <a:gd name="connsiteY35" fmla="*/ 1241091 h 1666382"/>
              <a:gd name="connsiteX36" fmla="*/ 171742 w 471696"/>
              <a:gd name="connsiteY36" fmla="*/ 1356665 h 1666382"/>
              <a:gd name="connsiteX37" fmla="*/ 235372 w 471696"/>
              <a:gd name="connsiteY37" fmla="*/ 1001553 h 1666382"/>
              <a:gd name="connsiteX38" fmla="*/ 291984 w 471696"/>
              <a:gd name="connsiteY38" fmla="*/ 998291 h 1666382"/>
              <a:gd name="connsiteX39" fmla="*/ 328478 w 471696"/>
              <a:gd name="connsiteY39" fmla="*/ 922329 h 1666382"/>
              <a:gd name="connsiteX40" fmla="*/ 309295 w 471696"/>
              <a:gd name="connsiteY40" fmla="*/ 879920 h 1666382"/>
              <a:gd name="connsiteX41" fmla="*/ 162385 w 471696"/>
              <a:gd name="connsiteY41" fmla="*/ 851027 h 1666382"/>
              <a:gd name="connsiteX42" fmla="*/ 93608 w 471696"/>
              <a:gd name="connsiteY42" fmla="*/ 880853 h 1666382"/>
              <a:gd name="connsiteX43" fmla="*/ 159110 w 471696"/>
              <a:gd name="connsiteY43" fmla="*/ 990835 h 1666382"/>
              <a:gd name="connsiteX44" fmla="*/ 235372 w 471696"/>
              <a:gd name="connsiteY44" fmla="*/ 1001553 h 1666382"/>
              <a:gd name="connsiteX45" fmla="*/ 304149 w 471696"/>
              <a:gd name="connsiteY45" fmla="*/ 1138099 h 1666382"/>
              <a:gd name="connsiteX46" fmla="*/ 242858 w 471696"/>
              <a:gd name="connsiteY46" fmla="*/ 1035107 h 1666382"/>
              <a:gd name="connsiteX47" fmla="*/ 109048 w 471696"/>
              <a:gd name="connsiteY47" fmla="*/ 1023457 h 1666382"/>
              <a:gd name="connsiteX48" fmla="*/ 69747 w 471696"/>
              <a:gd name="connsiteY48" fmla="*/ 1055612 h 1666382"/>
              <a:gd name="connsiteX49" fmla="*/ 89865 w 471696"/>
              <a:gd name="connsiteY49" fmla="*/ 1110603 h 1666382"/>
              <a:gd name="connsiteX50" fmla="*/ 151624 w 471696"/>
              <a:gd name="connsiteY50" fmla="*/ 1128778 h 1666382"/>
              <a:gd name="connsiteX51" fmla="*/ 304149 w 471696"/>
              <a:gd name="connsiteY51" fmla="*/ 1138099 h 1666382"/>
              <a:gd name="connsiteX52" fmla="*/ 308359 w 471696"/>
              <a:gd name="connsiteY52" fmla="*/ 42938 h 1666382"/>
              <a:gd name="connsiteX53" fmla="*/ 308359 w 471696"/>
              <a:gd name="connsiteY53" fmla="*/ 36880 h 1666382"/>
              <a:gd name="connsiteX54" fmla="*/ 210575 w 471696"/>
              <a:gd name="connsiteY54" fmla="*/ 44336 h 1666382"/>
              <a:gd name="connsiteX55" fmla="*/ 174549 w 471696"/>
              <a:gd name="connsiteY55" fmla="*/ 101657 h 1666382"/>
              <a:gd name="connsiteX56" fmla="*/ 221336 w 471696"/>
              <a:gd name="connsiteY56" fmla="*/ 140337 h 1666382"/>
              <a:gd name="connsiteX57" fmla="*/ 389768 w 471696"/>
              <a:gd name="connsiteY57" fmla="*/ 123094 h 1666382"/>
              <a:gd name="connsiteX58" fmla="*/ 424391 w 471696"/>
              <a:gd name="connsiteY58" fmla="*/ 84880 h 1666382"/>
              <a:gd name="connsiteX59" fmla="*/ 383686 w 471696"/>
              <a:gd name="connsiteY59" fmla="*/ 42938 h 1666382"/>
              <a:gd name="connsiteX60" fmla="*/ 308359 w 471696"/>
              <a:gd name="connsiteY60" fmla="*/ 41540 h 1666382"/>
              <a:gd name="connsiteX61" fmla="*/ 36529 w 471696"/>
              <a:gd name="connsiteY61" fmla="*/ 532265 h 1666382"/>
              <a:gd name="connsiteX62" fmla="*/ 45886 w 471696"/>
              <a:gd name="connsiteY62" fmla="*/ 532265 h 1666382"/>
              <a:gd name="connsiteX63" fmla="*/ 58518 w 471696"/>
              <a:gd name="connsiteY63" fmla="*/ 466090 h 1666382"/>
              <a:gd name="connsiteX64" fmla="*/ 120277 w 471696"/>
              <a:gd name="connsiteY64" fmla="*/ 202785 h 1666382"/>
              <a:gd name="connsiteX65" fmla="*/ 109048 w 471696"/>
              <a:gd name="connsiteY65" fmla="*/ 156182 h 1666382"/>
              <a:gd name="connsiteX66" fmla="*/ 71619 w 471696"/>
              <a:gd name="connsiteY66" fmla="*/ 143600 h 1666382"/>
              <a:gd name="connsiteX67" fmla="*/ 37932 w 471696"/>
              <a:gd name="connsiteY67" fmla="*/ 180416 h 1666382"/>
              <a:gd name="connsiteX68" fmla="*/ 36529 w 471696"/>
              <a:gd name="connsiteY68" fmla="*/ 532265 h 166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471696" h="1666382">
                <a:moveTo>
                  <a:pt x="66940" y="697704"/>
                </a:moveTo>
                <a:cubicBezTo>
                  <a:pt x="16878" y="719142"/>
                  <a:pt x="-901" y="700501"/>
                  <a:pt x="35" y="653898"/>
                </a:cubicBezTo>
                <a:cubicBezTo>
                  <a:pt x="4246" y="494517"/>
                  <a:pt x="6117" y="335136"/>
                  <a:pt x="11264" y="175755"/>
                </a:cubicBezTo>
                <a:cubicBezTo>
                  <a:pt x="11264" y="116104"/>
                  <a:pt x="29043" y="104920"/>
                  <a:pt x="88930" y="117968"/>
                </a:cubicBezTo>
                <a:cubicBezTo>
                  <a:pt x="125423" y="126357"/>
                  <a:pt x="132909" y="111444"/>
                  <a:pt x="135716" y="79754"/>
                </a:cubicBezTo>
                <a:cubicBezTo>
                  <a:pt x="148349" y="-402"/>
                  <a:pt x="149752" y="-402"/>
                  <a:pt x="232565" y="64"/>
                </a:cubicBezTo>
                <a:cubicBezTo>
                  <a:pt x="269526" y="64"/>
                  <a:pt x="306956" y="64"/>
                  <a:pt x="343917" y="3792"/>
                </a:cubicBezTo>
                <a:cubicBezTo>
                  <a:pt x="416246" y="5566"/>
                  <a:pt x="473437" y="65407"/>
                  <a:pt x="471656" y="137451"/>
                </a:cubicBezTo>
                <a:cubicBezTo>
                  <a:pt x="471378" y="148686"/>
                  <a:pt x="469645" y="159837"/>
                  <a:pt x="466499" y="170629"/>
                </a:cubicBezTo>
                <a:cubicBezTo>
                  <a:pt x="433748" y="354243"/>
                  <a:pt x="405676" y="539256"/>
                  <a:pt x="381347" y="724268"/>
                </a:cubicBezTo>
                <a:cubicBezTo>
                  <a:pt x="353743" y="931649"/>
                  <a:pt x="332221" y="1139963"/>
                  <a:pt x="307424" y="1347811"/>
                </a:cubicBezTo>
                <a:cubicBezTo>
                  <a:pt x="304149" y="1378568"/>
                  <a:pt x="295727" y="1403268"/>
                  <a:pt x="255490" y="1408394"/>
                </a:cubicBezTo>
                <a:cubicBezTo>
                  <a:pt x="239115" y="1408394"/>
                  <a:pt x="218997" y="1436821"/>
                  <a:pt x="213382" y="1454996"/>
                </a:cubicBezTo>
                <a:cubicBezTo>
                  <a:pt x="199346" y="1506725"/>
                  <a:pt x="192328" y="1560318"/>
                  <a:pt x="182035" y="1612979"/>
                </a:cubicBezTo>
                <a:cubicBezTo>
                  <a:pt x="176889" y="1640475"/>
                  <a:pt x="171274" y="1675427"/>
                  <a:pt x="135248" y="1664242"/>
                </a:cubicBezTo>
                <a:cubicBezTo>
                  <a:pt x="115227" y="1652050"/>
                  <a:pt x="101813" y="1631494"/>
                  <a:pt x="98755" y="1608319"/>
                </a:cubicBezTo>
                <a:cubicBezTo>
                  <a:pt x="91737" y="1555192"/>
                  <a:pt x="93608" y="1501133"/>
                  <a:pt x="90333" y="1447540"/>
                </a:cubicBezTo>
                <a:cubicBezTo>
                  <a:pt x="90333" y="1432161"/>
                  <a:pt x="86122" y="1408394"/>
                  <a:pt x="76297" y="1403268"/>
                </a:cubicBezTo>
                <a:cubicBezTo>
                  <a:pt x="19685" y="1373442"/>
                  <a:pt x="22492" y="1319383"/>
                  <a:pt x="25300" y="1272314"/>
                </a:cubicBezTo>
                <a:cubicBezTo>
                  <a:pt x="35125" y="1092894"/>
                  <a:pt x="50565" y="913940"/>
                  <a:pt x="64133" y="734986"/>
                </a:cubicBezTo>
                <a:cubicBezTo>
                  <a:pt x="65068" y="725200"/>
                  <a:pt x="66004" y="714481"/>
                  <a:pt x="66940" y="697704"/>
                </a:cubicBezTo>
                <a:close/>
                <a:moveTo>
                  <a:pt x="417372" y="256844"/>
                </a:moveTo>
                <a:cubicBezTo>
                  <a:pt x="425326" y="170629"/>
                  <a:pt x="412226" y="157114"/>
                  <a:pt x="336899" y="163639"/>
                </a:cubicBezTo>
                <a:cubicBezTo>
                  <a:pt x="294791" y="168299"/>
                  <a:pt x="252683" y="178086"/>
                  <a:pt x="210107" y="181348"/>
                </a:cubicBezTo>
                <a:cubicBezTo>
                  <a:pt x="176421" y="183678"/>
                  <a:pt x="163321" y="200921"/>
                  <a:pt x="163321" y="230747"/>
                </a:cubicBezTo>
                <a:cubicBezTo>
                  <a:pt x="150688" y="361700"/>
                  <a:pt x="136652" y="492653"/>
                  <a:pt x="126359" y="624072"/>
                </a:cubicBezTo>
                <a:cubicBezTo>
                  <a:pt x="128543" y="643517"/>
                  <a:pt x="139817" y="660793"/>
                  <a:pt x="156770" y="670675"/>
                </a:cubicBezTo>
                <a:cubicBezTo>
                  <a:pt x="200490" y="686321"/>
                  <a:pt x="245392" y="698477"/>
                  <a:pt x="291048" y="707025"/>
                </a:cubicBezTo>
                <a:cubicBezTo>
                  <a:pt x="331753" y="716345"/>
                  <a:pt x="354678" y="697704"/>
                  <a:pt x="360760" y="656694"/>
                </a:cubicBezTo>
                <a:cubicBezTo>
                  <a:pt x="378540" y="522479"/>
                  <a:pt x="398658" y="385001"/>
                  <a:pt x="417372" y="256844"/>
                </a:cubicBezTo>
                <a:close/>
                <a:moveTo>
                  <a:pt x="171742" y="1356665"/>
                </a:moveTo>
                <a:cubicBezTo>
                  <a:pt x="265316" y="1361791"/>
                  <a:pt x="265316" y="1361791"/>
                  <a:pt x="285434" y="1269518"/>
                </a:cubicBezTo>
                <a:cubicBezTo>
                  <a:pt x="285434" y="1262062"/>
                  <a:pt x="288709" y="1255071"/>
                  <a:pt x="290580" y="1247615"/>
                </a:cubicBezTo>
                <a:cubicBezTo>
                  <a:pt x="301341" y="1201012"/>
                  <a:pt x="290580" y="1173051"/>
                  <a:pt x="233501" y="1175381"/>
                </a:cubicBezTo>
                <a:cubicBezTo>
                  <a:pt x="205626" y="1174335"/>
                  <a:pt x="177906" y="1170747"/>
                  <a:pt x="150688" y="1164662"/>
                </a:cubicBezTo>
                <a:cubicBezTo>
                  <a:pt x="62261" y="1150682"/>
                  <a:pt x="62261" y="1150682"/>
                  <a:pt x="62261" y="1241091"/>
                </a:cubicBezTo>
                <a:cubicBezTo>
                  <a:pt x="62261" y="1359461"/>
                  <a:pt x="44014" y="1348276"/>
                  <a:pt x="171742" y="1356665"/>
                </a:cubicBezTo>
                <a:close/>
                <a:moveTo>
                  <a:pt x="235372" y="1001553"/>
                </a:moveTo>
                <a:cubicBezTo>
                  <a:pt x="254292" y="1001634"/>
                  <a:pt x="273199" y="1000544"/>
                  <a:pt x="291984" y="998291"/>
                </a:cubicBezTo>
                <a:cubicBezTo>
                  <a:pt x="338771" y="989903"/>
                  <a:pt x="326606" y="951689"/>
                  <a:pt x="328478" y="922329"/>
                </a:cubicBezTo>
                <a:cubicBezTo>
                  <a:pt x="328478" y="907882"/>
                  <a:pt x="319120" y="882717"/>
                  <a:pt x="309295" y="879920"/>
                </a:cubicBezTo>
                <a:cubicBezTo>
                  <a:pt x="261518" y="865028"/>
                  <a:pt x="212260" y="855340"/>
                  <a:pt x="162385" y="851027"/>
                </a:cubicBezTo>
                <a:cubicBezTo>
                  <a:pt x="136035" y="849689"/>
                  <a:pt x="110577" y="860728"/>
                  <a:pt x="93608" y="880853"/>
                </a:cubicBezTo>
                <a:cubicBezTo>
                  <a:pt x="60858" y="949824"/>
                  <a:pt x="82380" y="981048"/>
                  <a:pt x="159110" y="990835"/>
                </a:cubicBezTo>
                <a:cubicBezTo>
                  <a:pt x="186714" y="993631"/>
                  <a:pt x="214318" y="998291"/>
                  <a:pt x="235372" y="1001553"/>
                </a:cubicBezTo>
                <a:close/>
                <a:moveTo>
                  <a:pt x="304149" y="1138099"/>
                </a:moveTo>
                <a:cubicBezTo>
                  <a:pt x="326606" y="1050952"/>
                  <a:pt x="321460" y="1044894"/>
                  <a:pt x="242858" y="1035107"/>
                </a:cubicBezTo>
                <a:cubicBezTo>
                  <a:pt x="198547" y="1028407"/>
                  <a:pt x="153854" y="1024515"/>
                  <a:pt x="109048" y="1023457"/>
                </a:cubicBezTo>
                <a:cubicBezTo>
                  <a:pt x="91174" y="1026528"/>
                  <a:pt x="76243" y="1038744"/>
                  <a:pt x="69747" y="1055612"/>
                </a:cubicBezTo>
                <a:cubicBezTo>
                  <a:pt x="68055" y="1075991"/>
                  <a:pt x="75407" y="1096086"/>
                  <a:pt x="89865" y="1110603"/>
                </a:cubicBezTo>
                <a:cubicBezTo>
                  <a:pt x="108339" y="1122298"/>
                  <a:pt x="129736" y="1128595"/>
                  <a:pt x="151624" y="1128778"/>
                </a:cubicBezTo>
                <a:cubicBezTo>
                  <a:pt x="202621" y="1132973"/>
                  <a:pt x="251747" y="1133905"/>
                  <a:pt x="304149" y="1138099"/>
                </a:cubicBezTo>
                <a:close/>
                <a:moveTo>
                  <a:pt x="308359" y="42938"/>
                </a:moveTo>
                <a:lnTo>
                  <a:pt x="308359" y="36880"/>
                </a:lnTo>
                <a:cubicBezTo>
                  <a:pt x="275574" y="34614"/>
                  <a:pt x="242632" y="37126"/>
                  <a:pt x="210575" y="44336"/>
                </a:cubicBezTo>
                <a:cubicBezTo>
                  <a:pt x="189947" y="56495"/>
                  <a:pt x="176518" y="77863"/>
                  <a:pt x="174549" y="101657"/>
                </a:cubicBezTo>
                <a:cubicBezTo>
                  <a:pt x="174549" y="114706"/>
                  <a:pt x="204493" y="140337"/>
                  <a:pt x="221336" y="140337"/>
                </a:cubicBezTo>
                <a:cubicBezTo>
                  <a:pt x="277856" y="139140"/>
                  <a:pt x="334185" y="133374"/>
                  <a:pt x="389768" y="123094"/>
                </a:cubicBezTo>
                <a:cubicBezTo>
                  <a:pt x="403804" y="123094"/>
                  <a:pt x="426730" y="94201"/>
                  <a:pt x="424391" y="84880"/>
                </a:cubicBezTo>
                <a:cubicBezTo>
                  <a:pt x="417500" y="65725"/>
                  <a:pt x="402672" y="50447"/>
                  <a:pt x="383686" y="42938"/>
                </a:cubicBezTo>
                <a:cubicBezTo>
                  <a:pt x="358754" y="39103"/>
                  <a:pt x="333417" y="38633"/>
                  <a:pt x="308359" y="41540"/>
                </a:cubicBezTo>
                <a:close/>
                <a:moveTo>
                  <a:pt x="36529" y="532265"/>
                </a:moveTo>
                <a:lnTo>
                  <a:pt x="45886" y="532265"/>
                </a:lnTo>
                <a:cubicBezTo>
                  <a:pt x="50097" y="509896"/>
                  <a:pt x="53372" y="485663"/>
                  <a:pt x="58518" y="466090"/>
                </a:cubicBezTo>
                <a:cubicBezTo>
                  <a:pt x="80040" y="378943"/>
                  <a:pt x="46354" y="279679"/>
                  <a:pt x="120277" y="202785"/>
                </a:cubicBezTo>
                <a:cubicBezTo>
                  <a:pt x="126827" y="195795"/>
                  <a:pt x="120277" y="167367"/>
                  <a:pt x="109048" y="156182"/>
                </a:cubicBezTo>
                <a:cubicBezTo>
                  <a:pt x="99748" y="145593"/>
                  <a:pt x="85459" y="140790"/>
                  <a:pt x="71619" y="143600"/>
                </a:cubicBezTo>
                <a:cubicBezTo>
                  <a:pt x="57115" y="150124"/>
                  <a:pt x="38400" y="167367"/>
                  <a:pt x="37932" y="180416"/>
                </a:cubicBezTo>
                <a:cubicBezTo>
                  <a:pt x="35593" y="299252"/>
                  <a:pt x="36529" y="414827"/>
                  <a:pt x="36529" y="532265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4664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5D6A9F-71C6-9044-827F-3E8127067EFE}"/>
              </a:ext>
            </a:extLst>
          </p:cNvPr>
          <p:cNvSpPr/>
          <p:nvPr userDrawn="1"/>
        </p:nvSpPr>
        <p:spPr>
          <a:xfrm>
            <a:off x="1625823" y="1710447"/>
            <a:ext cx="8940350" cy="3437104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E4272C51-33D3-5F4B-B1DC-49137B7D66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5822" y="1710447"/>
            <a:ext cx="8940350" cy="3437104"/>
          </a:xfrm>
          <a:prstGeom prst="rect">
            <a:avLst/>
          </a:prstGeom>
        </p:spPr>
        <p:txBody>
          <a:bodyPr lIns="288000" tIns="288000" rIns="288000" bIns="288000" anchor="ctr" anchorCtr="1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vraag aan de slide toe te voegen.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70366748-F681-8440-905B-91196795E0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F7177B3-A682-AE83-DDF3-F120A920BA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965" y="-262233"/>
            <a:ext cx="974676" cy="109584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C8209EB-96C3-E094-58B2-FB55F196BE0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814954">
            <a:off x="11261107" y="35312"/>
            <a:ext cx="640714" cy="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7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aphic 80">
            <a:extLst>
              <a:ext uri="{FF2B5EF4-FFF2-40B4-BE49-F238E27FC236}">
                <a16:creationId xmlns:a16="http://schemas.microsoft.com/office/drawing/2014/main" id="{03500C40-B3C2-F448-8B2F-A04D31C40C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933429">
            <a:off x="-894654" y="1251519"/>
            <a:ext cx="1911228" cy="737879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31513BAD-B48C-0341-9D64-B0C51FC166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390562">
            <a:off x="11282620" y="4784079"/>
            <a:ext cx="1500045" cy="972759"/>
          </a:xfrm>
          <a:prstGeom prst="rect">
            <a:avLst/>
          </a:prstGeom>
        </p:spPr>
      </p:pic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665EC1A4-4E04-CA45-BE2E-954FAFEF5AC4}"/>
              </a:ext>
            </a:extLst>
          </p:cNvPr>
          <p:cNvSpPr/>
          <p:nvPr userDrawn="1"/>
        </p:nvSpPr>
        <p:spPr>
          <a:xfrm>
            <a:off x="1896963" y="1416467"/>
            <a:ext cx="8398074" cy="4731255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01358FCE-B68F-AA43-87B7-08C063658D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96963" y="657869"/>
            <a:ext cx="8398074" cy="624666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90000"/>
              </a:lnSpc>
              <a:buNone/>
              <a:defRPr sz="17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2pPr>
            <a:lvl3pPr marL="9144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3pPr>
            <a:lvl4pPr marL="13716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4pPr>
            <a:lvl5pPr marL="1828800" indent="0" algn="ctr">
              <a:buNone/>
              <a:defRPr sz="2800" b="0" i="0">
                <a:solidFill>
                  <a:schemeClr val="bg1"/>
                </a:solidFill>
                <a:latin typeface="Clarendon Light" pitchFamily="2" charset="0"/>
              </a:defRPr>
            </a:lvl5pPr>
          </a:lstStyle>
          <a:p>
            <a:pPr lvl="0"/>
            <a:r>
              <a:rPr lang="nl-NL" noProof="0" dirty="0"/>
              <a:t>Klik hier om een titel aan de video toe te voegen.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B59C7A7B-030C-784C-A387-D6C46F1F491C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2054225" y="1566863"/>
            <a:ext cx="8099425" cy="44418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>
                    <a:lumMod val="50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</a:lstStyle>
          <a:p>
            <a:r>
              <a:rPr lang="nl-NL" dirty="0"/>
              <a:t>Klik op het pictogram om een video toe te voegen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728A8-FE01-2745-AD10-CF70595BCD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92000" y="-390144"/>
            <a:ext cx="3630191" cy="6858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7E2167-AC62-D21D-D71D-F7348736F7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12965" y="-262233"/>
            <a:ext cx="974676" cy="109584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8B8B3A7-7137-12CE-EE4C-97B9CFEF4D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814954">
            <a:off x="11261107" y="35312"/>
            <a:ext cx="640714" cy="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F48F37B4-61BB-CF49-9563-234A6E9429FD}"/>
              </a:ext>
            </a:extLst>
          </p:cNvPr>
          <p:cNvGrpSpPr/>
          <p:nvPr userDrawn="1"/>
        </p:nvGrpSpPr>
        <p:grpSpPr>
          <a:xfrm>
            <a:off x="6093349" y="1953234"/>
            <a:ext cx="3167629" cy="3866283"/>
            <a:chOff x="6093349" y="1953234"/>
            <a:chExt cx="3167629" cy="3866283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B2CAA681-932C-9849-BA86-B7F6C0787D2C}"/>
                </a:ext>
              </a:extLst>
            </p:cNvPr>
            <p:cNvSpPr/>
            <p:nvPr userDrawn="1"/>
          </p:nvSpPr>
          <p:spPr>
            <a:xfrm>
              <a:off x="6093349" y="1953234"/>
              <a:ext cx="3167628" cy="38662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D38B199-649E-B848-8C97-FD74120D6FD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78000"/>
            </a:blip>
            <a:srcRect r="38597"/>
            <a:stretch/>
          </p:blipFill>
          <p:spPr>
            <a:xfrm>
              <a:off x="6093350" y="1953234"/>
              <a:ext cx="3167628" cy="3866283"/>
            </a:xfrm>
            <a:prstGeom prst="rect">
              <a:avLst/>
            </a:prstGeom>
            <a:effectLst/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CB4023DD-C492-9E40-B8DE-EDDCB19E84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H="1">
            <a:off x="3387534" y="4554976"/>
            <a:ext cx="2120493" cy="1268671"/>
          </a:xfrm>
          <a:prstGeom prst="rect">
            <a:avLst/>
          </a:prstGeom>
        </p:spPr>
      </p:pic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4EDCF72B-DD24-0045-8BAD-3D2E7ABA9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4352" y="2850079"/>
            <a:ext cx="2725621" cy="2766950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569058B-C524-2F46-8972-F0D630CF49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4352" y="2293741"/>
            <a:ext cx="2725621" cy="556338"/>
          </a:xfrm>
          <a:prstGeom prst="rect">
            <a:avLst/>
          </a:prstGeom>
        </p:spPr>
        <p:txBody>
          <a:bodyPr numCol="1" spcCol="36000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accent4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titel toe te voegen.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A5975D2-DD8A-E741-A5F7-1F82A88CA9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0295" y="1033153"/>
            <a:ext cx="4815487" cy="397494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194024BE-2A7D-5140-8302-2C1CB28632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77150" y="0"/>
            <a:ext cx="4514850" cy="6858000"/>
          </a:xfrm>
          <a:custGeom>
            <a:avLst/>
            <a:gdLst>
              <a:gd name="connsiteX0" fmla="*/ 0 w 4514850"/>
              <a:gd name="connsiteY0" fmla="*/ 0 h 6858000"/>
              <a:gd name="connsiteX1" fmla="*/ 3420857 w 4514850"/>
              <a:gd name="connsiteY1" fmla="*/ 0 h 6858000"/>
              <a:gd name="connsiteX2" fmla="*/ 3420857 w 4514850"/>
              <a:gd name="connsiteY2" fmla="*/ 476655 h 6858000"/>
              <a:gd name="connsiteX3" fmla="*/ 4183933 w 4514850"/>
              <a:gd name="connsiteY3" fmla="*/ 317454 h 6858000"/>
              <a:gd name="connsiteX4" fmla="*/ 4222233 w 4514850"/>
              <a:gd name="connsiteY4" fmla="*/ 273746 h 6858000"/>
              <a:gd name="connsiteX5" fmla="*/ 4222233 w 4514850"/>
              <a:gd name="connsiteY5" fmla="*/ 0 h 6858000"/>
              <a:gd name="connsiteX6" fmla="*/ 4514850 w 4514850"/>
              <a:gd name="connsiteY6" fmla="*/ 0 h 6858000"/>
              <a:gd name="connsiteX7" fmla="*/ 4514850 w 4514850"/>
              <a:gd name="connsiteY7" fmla="*/ 6858000 h 6858000"/>
              <a:gd name="connsiteX8" fmla="*/ 0 w 4514850"/>
              <a:gd name="connsiteY8" fmla="*/ 6858000 h 6858000"/>
              <a:gd name="connsiteX9" fmla="*/ 0 w 4514850"/>
              <a:gd name="connsiteY9" fmla="*/ 5819517 h 6858000"/>
              <a:gd name="connsiteX10" fmla="*/ 1583825 w 4514850"/>
              <a:gd name="connsiteY10" fmla="*/ 5819517 h 6858000"/>
              <a:gd name="connsiteX11" fmla="*/ 1583825 w 4514850"/>
              <a:gd name="connsiteY11" fmla="*/ 1953234 h 6858000"/>
              <a:gd name="connsiteX12" fmla="*/ 365969 w 4514850"/>
              <a:gd name="connsiteY12" fmla="*/ 1953234 h 6858000"/>
              <a:gd name="connsiteX13" fmla="*/ 368408 w 4514850"/>
              <a:gd name="connsiteY13" fmla="*/ 1948703 h 6858000"/>
              <a:gd name="connsiteX14" fmla="*/ 347012 w 4514850"/>
              <a:gd name="connsiteY14" fmla="*/ 1912382 h 6858000"/>
              <a:gd name="connsiteX15" fmla="*/ 368718 w 4514850"/>
              <a:gd name="connsiteY15" fmla="*/ 1861684 h 6858000"/>
              <a:gd name="connsiteX16" fmla="*/ 347322 w 4514850"/>
              <a:gd name="connsiteY16" fmla="*/ 1831417 h 6858000"/>
              <a:gd name="connsiteX17" fmla="*/ 369339 w 4514850"/>
              <a:gd name="connsiteY17" fmla="*/ 1786773 h 6858000"/>
              <a:gd name="connsiteX18" fmla="*/ 0 w 4514850"/>
              <a:gd name="connsiteY18" fmla="*/ 17858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14850" h="6858000">
                <a:moveTo>
                  <a:pt x="0" y="0"/>
                </a:moveTo>
                <a:lnTo>
                  <a:pt x="3420857" y="0"/>
                </a:lnTo>
                <a:lnTo>
                  <a:pt x="3420857" y="476655"/>
                </a:lnTo>
                <a:lnTo>
                  <a:pt x="4183933" y="317454"/>
                </a:lnTo>
                <a:cubicBezTo>
                  <a:pt x="4205217" y="313053"/>
                  <a:pt x="4220895" y="295162"/>
                  <a:pt x="4222233" y="273746"/>
                </a:cubicBezTo>
                <a:lnTo>
                  <a:pt x="4222233" y="0"/>
                </a:lnTo>
                <a:lnTo>
                  <a:pt x="4514850" y="0"/>
                </a:lnTo>
                <a:lnTo>
                  <a:pt x="4514850" y="6858000"/>
                </a:lnTo>
                <a:lnTo>
                  <a:pt x="0" y="6858000"/>
                </a:lnTo>
                <a:lnTo>
                  <a:pt x="0" y="5819517"/>
                </a:lnTo>
                <a:lnTo>
                  <a:pt x="1583825" y="5819517"/>
                </a:lnTo>
                <a:lnTo>
                  <a:pt x="1583825" y="1953234"/>
                </a:lnTo>
                <a:lnTo>
                  <a:pt x="365969" y="1953234"/>
                </a:lnTo>
                <a:lnTo>
                  <a:pt x="368408" y="1948703"/>
                </a:lnTo>
                <a:lnTo>
                  <a:pt x="347012" y="1912382"/>
                </a:lnTo>
                <a:lnTo>
                  <a:pt x="368718" y="1861684"/>
                </a:lnTo>
                <a:lnTo>
                  <a:pt x="347322" y="1831417"/>
                </a:lnTo>
                <a:lnTo>
                  <a:pt x="369339" y="1786773"/>
                </a:lnTo>
                <a:lnTo>
                  <a:pt x="0" y="1785806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00" b="0" i="0">
                <a:solidFill>
                  <a:schemeClr val="bg1">
                    <a:lumMod val="50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</a:lstStyle>
          <a:p>
            <a:r>
              <a:rPr lang="nl-NL" dirty="0"/>
              <a:t>Klik op het pictogram </a:t>
            </a:r>
          </a:p>
          <a:p>
            <a:r>
              <a:rPr lang="nl-NL" dirty="0"/>
              <a:t>om een foto toe te voegen.</a:t>
            </a: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65B6BB7D-0A0D-EF4F-8711-E330A83E99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29929" y="1773602"/>
            <a:ext cx="713224" cy="34050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4CBB791-22F9-BE34-9F91-7BAF153593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4228764-12A2-3CD5-0035-9918126827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7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F6A30DA2-9D78-B346-97FB-2D64361A42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946085" y="1074920"/>
            <a:ext cx="1723373" cy="103107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5FC9A2C-3D7B-D342-A379-A715A8E589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7329264" flipH="1">
            <a:off x="102518" y="6053000"/>
            <a:ext cx="2858538" cy="110361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1F6C3016-C433-054B-BAD5-02F908BF13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68630"/>
            <a:ext cx="10287000" cy="4549775"/>
          </a:xfrm>
          <a:custGeom>
            <a:avLst/>
            <a:gdLst>
              <a:gd name="connsiteX0" fmla="*/ 0 w 10287000"/>
              <a:gd name="connsiteY0" fmla="*/ 0 h 4549775"/>
              <a:gd name="connsiteX1" fmla="*/ 10287000 w 10287000"/>
              <a:gd name="connsiteY1" fmla="*/ 0 h 4549775"/>
              <a:gd name="connsiteX2" fmla="*/ 10287000 w 10287000"/>
              <a:gd name="connsiteY2" fmla="*/ 3337560 h 4549775"/>
              <a:gd name="connsiteX3" fmla="*/ 7258050 w 10287000"/>
              <a:gd name="connsiteY3" fmla="*/ 3337560 h 4549775"/>
              <a:gd name="connsiteX4" fmla="*/ 7258050 w 10287000"/>
              <a:gd name="connsiteY4" fmla="*/ 4549775 h 4549775"/>
              <a:gd name="connsiteX5" fmla="*/ 6823710 w 10287000"/>
              <a:gd name="connsiteY5" fmla="*/ 4549775 h 4549775"/>
              <a:gd name="connsiteX6" fmla="*/ 6823710 w 10287000"/>
              <a:gd name="connsiteY6" fmla="*/ 3337560 h 4549775"/>
              <a:gd name="connsiteX7" fmla="*/ 3028950 w 10287000"/>
              <a:gd name="connsiteY7" fmla="*/ 3337560 h 4549775"/>
              <a:gd name="connsiteX8" fmla="*/ 3028950 w 10287000"/>
              <a:gd name="connsiteY8" fmla="*/ 4549775 h 4549775"/>
              <a:gd name="connsiteX9" fmla="*/ 0 w 10287000"/>
              <a:gd name="connsiteY9" fmla="*/ 4549775 h 454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0" h="4549775">
                <a:moveTo>
                  <a:pt x="0" y="0"/>
                </a:moveTo>
                <a:lnTo>
                  <a:pt x="10287000" y="0"/>
                </a:lnTo>
                <a:lnTo>
                  <a:pt x="10287000" y="3337560"/>
                </a:lnTo>
                <a:lnTo>
                  <a:pt x="7258050" y="3337560"/>
                </a:lnTo>
                <a:lnTo>
                  <a:pt x="7258050" y="4549775"/>
                </a:lnTo>
                <a:lnTo>
                  <a:pt x="6823710" y="4549775"/>
                </a:lnTo>
                <a:lnTo>
                  <a:pt x="6823710" y="3337560"/>
                </a:lnTo>
                <a:lnTo>
                  <a:pt x="3028950" y="3337560"/>
                </a:lnTo>
                <a:lnTo>
                  <a:pt x="3028950" y="4549775"/>
                </a:lnTo>
                <a:lnTo>
                  <a:pt x="0" y="4549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700" b="0" i="0">
                <a:solidFill>
                  <a:schemeClr val="bg1">
                    <a:lumMod val="50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</a:lstStyle>
          <a:p>
            <a:r>
              <a:rPr lang="nl-NL" dirty="0"/>
              <a:t>Klik op het pictogram om een foto toe te voegen.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010DC43-F001-BA48-AA9F-167E06D11881}"/>
              </a:ext>
            </a:extLst>
          </p:cNvPr>
          <p:cNvSpPr/>
          <p:nvPr userDrawn="1"/>
        </p:nvSpPr>
        <p:spPr>
          <a:xfrm>
            <a:off x="3021024" y="3808605"/>
            <a:ext cx="3814596" cy="2252444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92D60A5-8FDC-8B49-894B-0021A100B3DC}"/>
              </a:ext>
            </a:extLst>
          </p:cNvPr>
          <p:cNvSpPr/>
          <p:nvPr userDrawn="1"/>
        </p:nvSpPr>
        <p:spPr>
          <a:xfrm>
            <a:off x="7248476" y="3808605"/>
            <a:ext cx="3814596" cy="2252444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49FE12D-E6BC-F84D-B5BE-002E8F2F77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2720" y="4765183"/>
            <a:ext cx="3248724" cy="1056068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F5063740-D40A-A34C-B38B-A00B7D9925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2720" y="4096783"/>
            <a:ext cx="3248724" cy="668400"/>
          </a:xfrm>
          <a:prstGeom prst="rect">
            <a:avLst/>
          </a:prstGeom>
        </p:spPr>
        <p:txBody>
          <a:bodyPr numCol="1" spcCol="36000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22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titel toe te voegen.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5DA66057-FF52-4C48-9650-F4F53444E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46614" y="4765183"/>
            <a:ext cx="3248724" cy="1056068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EDCB4D1A-1E61-BC49-BB55-1550D413F1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46614" y="4096783"/>
            <a:ext cx="3248724" cy="668400"/>
          </a:xfrm>
          <a:prstGeom prst="rect">
            <a:avLst/>
          </a:prstGeom>
        </p:spPr>
        <p:txBody>
          <a:bodyPr numCol="1" spcCol="36000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22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titel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BF99BA-8B3C-AFD2-3A19-C3B90A00A4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5E46B71-89D4-3F57-1DBD-0EDC3D72159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6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aphic 2">
            <a:extLst>
              <a:ext uri="{FF2B5EF4-FFF2-40B4-BE49-F238E27FC236}">
                <a16:creationId xmlns:a16="http://schemas.microsoft.com/office/drawing/2014/main" id="{D884214E-3CD3-A642-BEDC-BF3321F9871C}"/>
              </a:ext>
            </a:extLst>
          </p:cNvPr>
          <p:cNvGrpSpPr/>
          <p:nvPr userDrawn="1"/>
        </p:nvGrpSpPr>
        <p:grpSpPr>
          <a:xfrm rot="1244635">
            <a:off x="8795586" y="4401605"/>
            <a:ext cx="2038027" cy="1927964"/>
            <a:chOff x="5655448" y="632329"/>
            <a:chExt cx="468086" cy="442807"/>
          </a:xfrm>
          <a:solidFill>
            <a:schemeClr val="tx1">
              <a:alpha val="7000"/>
            </a:schemeClr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49AD297-1638-C34A-8844-8FACDB33170E}"/>
                </a:ext>
              </a:extLst>
            </p:cNvPr>
            <p:cNvSpPr/>
            <p:nvPr/>
          </p:nvSpPr>
          <p:spPr>
            <a:xfrm>
              <a:off x="5655448" y="632329"/>
              <a:ext cx="468086" cy="442807"/>
            </a:xfrm>
            <a:custGeom>
              <a:avLst/>
              <a:gdLst>
                <a:gd name="connsiteX0" fmla="*/ 132285 w 468086"/>
                <a:gd name="connsiteY0" fmla="*/ 43133 h 442807"/>
                <a:gd name="connsiteX1" fmla="*/ 210269 w 468086"/>
                <a:gd name="connsiteY1" fmla="*/ 61241 h 442807"/>
                <a:gd name="connsiteX2" fmla="*/ 231324 w 468086"/>
                <a:gd name="connsiteY2" fmla="*/ 68206 h 442807"/>
                <a:gd name="connsiteX3" fmla="*/ 255153 w 468086"/>
                <a:gd name="connsiteY3" fmla="*/ 52100 h 442807"/>
                <a:gd name="connsiteX4" fmla="*/ 338335 w 468086"/>
                <a:gd name="connsiteY4" fmla="*/ 3346 h 442807"/>
                <a:gd name="connsiteX5" fmla="*/ 404882 w 468086"/>
                <a:gd name="connsiteY5" fmla="*/ 7438 h 442807"/>
                <a:gd name="connsiteX6" fmla="*/ 431916 w 468086"/>
                <a:gd name="connsiteY6" fmla="*/ 18495 h 442807"/>
                <a:gd name="connsiteX7" fmla="*/ 444269 w 468086"/>
                <a:gd name="connsiteY7" fmla="*/ 36707 h 442807"/>
                <a:gd name="connsiteX8" fmla="*/ 444220 w 468086"/>
                <a:gd name="connsiteY8" fmla="*/ 36951 h 442807"/>
                <a:gd name="connsiteX9" fmla="*/ 452885 w 468086"/>
                <a:gd name="connsiteY9" fmla="*/ 47311 h 442807"/>
                <a:gd name="connsiteX10" fmla="*/ 461550 w 468086"/>
                <a:gd name="connsiteY10" fmla="*/ 56017 h 442807"/>
                <a:gd name="connsiteX11" fmla="*/ 461550 w 468086"/>
                <a:gd name="connsiteY11" fmla="*/ 65246 h 442807"/>
                <a:gd name="connsiteX12" fmla="*/ 463369 w 468086"/>
                <a:gd name="connsiteY12" fmla="*/ 196706 h 442807"/>
                <a:gd name="connsiteX13" fmla="*/ 468048 w 468086"/>
                <a:gd name="connsiteY13" fmla="*/ 269227 h 442807"/>
                <a:gd name="connsiteX14" fmla="*/ 468048 w 468086"/>
                <a:gd name="connsiteY14" fmla="*/ 286639 h 442807"/>
                <a:gd name="connsiteX15" fmla="*/ 459384 w 468086"/>
                <a:gd name="connsiteY15" fmla="*/ 297521 h 442807"/>
                <a:gd name="connsiteX16" fmla="*/ 352892 w 468086"/>
                <a:gd name="connsiteY16" fmla="*/ 326773 h 442807"/>
                <a:gd name="connsiteX17" fmla="*/ 338422 w 468086"/>
                <a:gd name="connsiteY17" fmla="*/ 344185 h 442807"/>
                <a:gd name="connsiteX18" fmla="*/ 341281 w 468086"/>
                <a:gd name="connsiteY18" fmla="*/ 369345 h 442807"/>
                <a:gd name="connsiteX19" fmla="*/ 341281 w 468086"/>
                <a:gd name="connsiteY19" fmla="*/ 373785 h 442807"/>
                <a:gd name="connsiteX20" fmla="*/ 343448 w 468086"/>
                <a:gd name="connsiteY20" fmla="*/ 417315 h 442807"/>
                <a:gd name="connsiteX21" fmla="*/ 342928 w 468086"/>
                <a:gd name="connsiteY21" fmla="*/ 433421 h 442807"/>
                <a:gd name="connsiteX22" fmla="*/ 328371 w 468086"/>
                <a:gd name="connsiteY22" fmla="*/ 425499 h 442807"/>
                <a:gd name="connsiteX23" fmla="*/ 316327 w 468086"/>
                <a:gd name="connsiteY23" fmla="*/ 414094 h 442807"/>
                <a:gd name="connsiteX24" fmla="*/ 317020 w 468086"/>
                <a:gd name="connsiteY24" fmla="*/ 431506 h 442807"/>
                <a:gd name="connsiteX25" fmla="*/ 317020 w 468086"/>
                <a:gd name="connsiteY25" fmla="*/ 437687 h 442807"/>
                <a:gd name="connsiteX26" fmla="*/ 309741 w 468086"/>
                <a:gd name="connsiteY26" fmla="*/ 440996 h 442807"/>
                <a:gd name="connsiteX27" fmla="*/ 289985 w 468086"/>
                <a:gd name="connsiteY27" fmla="*/ 410438 h 442807"/>
                <a:gd name="connsiteX28" fmla="*/ 283747 w 468086"/>
                <a:gd name="connsiteY28" fmla="*/ 355242 h 442807"/>
                <a:gd name="connsiteX29" fmla="*/ 282794 w 468086"/>
                <a:gd name="connsiteY29" fmla="*/ 335131 h 442807"/>
                <a:gd name="connsiteX30" fmla="*/ 269623 w 468086"/>
                <a:gd name="connsiteY30" fmla="*/ 329124 h 442807"/>
                <a:gd name="connsiteX31" fmla="*/ 263731 w 468086"/>
                <a:gd name="connsiteY31" fmla="*/ 334086 h 442807"/>
                <a:gd name="connsiteX32" fmla="*/ 242242 w 468086"/>
                <a:gd name="connsiteY32" fmla="*/ 341312 h 442807"/>
                <a:gd name="connsiteX33" fmla="*/ 222746 w 468086"/>
                <a:gd name="connsiteY33" fmla="*/ 344533 h 442807"/>
                <a:gd name="connsiteX34" fmla="*/ 88960 w 468086"/>
                <a:gd name="connsiteY34" fmla="*/ 380402 h 442807"/>
                <a:gd name="connsiteX35" fmla="*/ 50835 w 468086"/>
                <a:gd name="connsiteY35" fmla="*/ 385016 h 442807"/>
                <a:gd name="connsiteX36" fmla="*/ 37998 w 468086"/>
                <a:gd name="connsiteY36" fmla="*/ 377560 h 442807"/>
                <a:gd name="connsiteX37" fmla="*/ 37664 w 468086"/>
                <a:gd name="connsiteY37" fmla="*/ 375527 h 442807"/>
                <a:gd name="connsiteX38" fmla="*/ 19381 w 468086"/>
                <a:gd name="connsiteY38" fmla="*/ 286203 h 442807"/>
                <a:gd name="connsiteX39" fmla="*/ 4824 w 468086"/>
                <a:gd name="connsiteY39" fmla="*/ 189915 h 442807"/>
                <a:gd name="connsiteX40" fmla="*/ 145 w 468086"/>
                <a:gd name="connsiteY40" fmla="*/ 143774 h 442807"/>
                <a:gd name="connsiteX41" fmla="*/ 18515 w 468086"/>
                <a:gd name="connsiteY41" fmla="*/ 119397 h 442807"/>
                <a:gd name="connsiteX42" fmla="*/ 26053 w 468086"/>
                <a:gd name="connsiteY42" fmla="*/ 117917 h 442807"/>
                <a:gd name="connsiteX43" fmla="*/ 30820 w 468086"/>
                <a:gd name="connsiteY43" fmla="*/ 111050 h 442807"/>
                <a:gd name="connsiteX44" fmla="*/ 29433 w 468086"/>
                <a:gd name="connsiteY44" fmla="*/ 108166 h 442807"/>
                <a:gd name="connsiteX45" fmla="*/ 31599 w 468086"/>
                <a:gd name="connsiteY45" fmla="*/ 90754 h 442807"/>
                <a:gd name="connsiteX46" fmla="*/ 132285 w 468086"/>
                <a:gd name="connsiteY46" fmla="*/ 43133 h 442807"/>
                <a:gd name="connsiteX47" fmla="*/ 440581 w 468086"/>
                <a:gd name="connsiteY47" fmla="*/ 198186 h 442807"/>
                <a:gd name="connsiteX48" fmla="*/ 438415 w 468086"/>
                <a:gd name="connsiteY48" fmla="*/ 198186 h 442807"/>
                <a:gd name="connsiteX49" fmla="*/ 438415 w 468086"/>
                <a:gd name="connsiteY49" fmla="*/ 108427 h 442807"/>
                <a:gd name="connsiteX50" fmla="*/ 437028 w 468086"/>
                <a:gd name="connsiteY50" fmla="*/ 52622 h 442807"/>
                <a:gd name="connsiteX51" fmla="*/ 420305 w 468086"/>
                <a:gd name="connsiteY51" fmla="*/ 24328 h 442807"/>
                <a:gd name="connsiteX52" fmla="*/ 346567 w 468086"/>
                <a:gd name="connsiteY52" fmla="*/ 9789 h 442807"/>
                <a:gd name="connsiteX53" fmla="*/ 275602 w 468086"/>
                <a:gd name="connsiteY53" fmla="*/ 41391 h 442807"/>
                <a:gd name="connsiteX54" fmla="*/ 251600 w 468086"/>
                <a:gd name="connsiteY54" fmla="*/ 87272 h 442807"/>
                <a:gd name="connsiteX55" fmla="*/ 250387 w 468086"/>
                <a:gd name="connsiteY55" fmla="*/ 104249 h 442807"/>
                <a:gd name="connsiteX56" fmla="*/ 254546 w 468086"/>
                <a:gd name="connsiteY56" fmla="*/ 278977 h 442807"/>
                <a:gd name="connsiteX57" fmla="*/ 258185 w 468086"/>
                <a:gd name="connsiteY57" fmla="*/ 306837 h 442807"/>
                <a:gd name="connsiteX58" fmla="*/ 263124 w 468086"/>
                <a:gd name="connsiteY58" fmla="*/ 308142 h 442807"/>
                <a:gd name="connsiteX59" fmla="*/ 274302 w 468086"/>
                <a:gd name="connsiteY59" fmla="*/ 293342 h 442807"/>
                <a:gd name="connsiteX60" fmla="*/ 310608 w 468086"/>
                <a:gd name="connsiteY60" fmla="*/ 268443 h 442807"/>
                <a:gd name="connsiteX61" fmla="*/ 397256 w 468086"/>
                <a:gd name="connsiteY61" fmla="*/ 264177 h 442807"/>
                <a:gd name="connsiteX62" fmla="*/ 430443 w 468086"/>
                <a:gd name="connsiteY62" fmla="*/ 270707 h 442807"/>
                <a:gd name="connsiteX63" fmla="*/ 440581 w 468086"/>
                <a:gd name="connsiteY63" fmla="*/ 262001 h 442807"/>
                <a:gd name="connsiteX64" fmla="*/ 440581 w 468086"/>
                <a:gd name="connsiteY64" fmla="*/ 198186 h 442807"/>
                <a:gd name="connsiteX65" fmla="*/ 160532 w 468086"/>
                <a:gd name="connsiteY65" fmla="*/ 276540 h 442807"/>
                <a:gd name="connsiteX66" fmla="*/ 175869 w 468086"/>
                <a:gd name="connsiteY66" fmla="*/ 276540 h 442807"/>
                <a:gd name="connsiteX67" fmla="*/ 179595 w 468086"/>
                <a:gd name="connsiteY67" fmla="*/ 275234 h 442807"/>
                <a:gd name="connsiteX68" fmla="*/ 176735 w 468086"/>
                <a:gd name="connsiteY68" fmla="*/ 271926 h 442807"/>
                <a:gd name="connsiteX69" fmla="*/ 140950 w 468086"/>
                <a:gd name="connsiteY69" fmla="*/ 260782 h 442807"/>
                <a:gd name="connsiteX70" fmla="*/ 85321 w 468086"/>
                <a:gd name="connsiteY70" fmla="*/ 276366 h 442807"/>
                <a:gd name="connsiteX71" fmla="*/ 78736 w 468086"/>
                <a:gd name="connsiteY71" fmla="*/ 278890 h 442807"/>
                <a:gd name="connsiteX72" fmla="*/ 83328 w 468086"/>
                <a:gd name="connsiteY72" fmla="*/ 272448 h 442807"/>
                <a:gd name="connsiteX73" fmla="*/ 106723 w 468086"/>
                <a:gd name="connsiteY73" fmla="*/ 261130 h 442807"/>
                <a:gd name="connsiteX74" fmla="*/ 148921 w 468086"/>
                <a:gd name="connsiteY74" fmla="*/ 253121 h 442807"/>
                <a:gd name="connsiteX75" fmla="*/ 160879 w 468086"/>
                <a:gd name="connsiteY75" fmla="*/ 255036 h 442807"/>
                <a:gd name="connsiteX76" fmla="*/ 194412 w 468086"/>
                <a:gd name="connsiteY76" fmla="*/ 270358 h 442807"/>
                <a:gd name="connsiteX77" fmla="*/ 197618 w 468086"/>
                <a:gd name="connsiteY77" fmla="*/ 275756 h 442807"/>
                <a:gd name="connsiteX78" fmla="*/ 201604 w 468086"/>
                <a:gd name="connsiteY78" fmla="*/ 286552 h 442807"/>
                <a:gd name="connsiteX79" fmla="*/ 221966 w 468086"/>
                <a:gd name="connsiteY79" fmla="*/ 300481 h 442807"/>
                <a:gd name="connsiteX80" fmla="*/ 236436 w 468086"/>
                <a:gd name="connsiteY80" fmla="*/ 309187 h 442807"/>
                <a:gd name="connsiteX81" fmla="*/ 236956 w 468086"/>
                <a:gd name="connsiteY81" fmla="*/ 290818 h 442807"/>
                <a:gd name="connsiteX82" fmla="*/ 235830 w 468086"/>
                <a:gd name="connsiteY82" fmla="*/ 283243 h 442807"/>
                <a:gd name="connsiteX83" fmla="*/ 228811 w 468086"/>
                <a:gd name="connsiteY83" fmla="*/ 206195 h 442807"/>
                <a:gd name="connsiteX84" fmla="*/ 225605 w 468086"/>
                <a:gd name="connsiteY84" fmla="*/ 96413 h 442807"/>
                <a:gd name="connsiteX85" fmla="*/ 210009 w 468086"/>
                <a:gd name="connsiteY85" fmla="*/ 68293 h 442807"/>
                <a:gd name="connsiteX86" fmla="*/ 124573 w 468086"/>
                <a:gd name="connsiteY86" fmla="*/ 50359 h 442807"/>
                <a:gd name="connsiteX87" fmla="*/ 58720 w 468086"/>
                <a:gd name="connsiteY87" fmla="*/ 77782 h 442807"/>
                <a:gd name="connsiteX88" fmla="*/ 46762 w 468086"/>
                <a:gd name="connsiteY88" fmla="*/ 103204 h 442807"/>
                <a:gd name="connsiteX89" fmla="*/ 55427 w 468086"/>
                <a:gd name="connsiteY89" fmla="*/ 242064 h 442807"/>
                <a:gd name="connsiteX90" fmla="*/ 59846 w 468086"/>
                <a:gd name="connsiteY90" fmla="*/ 289860 h 442807"/>
                <a:gd name="connsiteX91" fmla="*/ 73017 w 468086"/>
                <a:gd name="connsiteY91" fmla="*/ 297521 h 442807"/>
                <a:gd name="connsiteX92" fmla="*/ 94333 w 468086"/>
                <a:gd name="connsiteY92" fmla="*/ 288815 h 442807"/>
                <a:gd name="connsiteX93" fmla="*/ 160532 w 468086"/>
                <a:gd name="connsiteY93" fmla="*/ 276627 h 442807"/>
                <a:gd name="connsiteX94" fmla="*/ 36105 w 468086"/>
                <a:gd name="connsiteY94" fmla="*/ 166148 h 442807"/>
                <a:gd name="connsiteX95" fmla="*/ 36971 w 468086"/>
                <a:gd name="connsiteY95" fmla="*/ 166148 h 442807"/>
                <a:gd name="connsiteX96" fmla="*/ 39397 w 468086"/>
                <a:gd name="connsiteY96" fmla="*/ 206195 h 442807"/>
                <a:gd name="connsiteX97" fmla="*/ 45723 w 468086"/>
                <a:gd name="connsiteY97" fmla="*/ 301961 h 442807"/>
                <a:gd name="connsiteX98" fmla="*/ 46762 w 468086"/>
                <a:gd name="connsiteY98" fmla="*/ 307968 h 442807"/>
                <a:gd name="connsiteX99" fmla="*/ 48929 w 468086"/>
                <a:gd name="connsiteY99" fmla="*/ 309535 h 442807"/>
                <a:gd name="connsiteX100" fmla="*/ 51355 w 468086"/>
                <a:gd name="connsiteY100" fmla="*/ 308317 h 442807"/>
                <a:gd name="connsiteX101" fmla="*/ 53954 w 468086"/>
                <a:gd name="connsiteY101" fmla="*/ 290208 h 442807"/>
                <a:gd name="connsiteX102" fmla="*/ 43037 w 468086"/>
                <a:gd name="connsiteY102" fmla="*/ 120877 h 442807"/>
                <a:gd name="connsiteX103" fmla="*/ 39657 w 468086"/>
                <a:gd name="connsiteY103" fmla="*/ 106164 h 442807"/>
                <a:gd name="connsiteX104" fmla="*/ 36971 w 468086"/>
                <a:gd name="connsiteY104" fmla="*/ 120703 h 442807"/>
                <a:gd name="connsiteX105" fmla="*/ 38964 w 468086"/>
                <a:gd name="connsiteY105" fmla="*/ 140378 h 442807"/>
                <a:gd name="connsiteX106" fmla="*/ 36105 w 468086"/>
                <a:gd name="connsiteY106" fmla="*/ 166148 h 442807"/>
                <a:gd name="connsiteX107" fmla="*/ 165558 w 468086"/>
                <a:gd name="connsiteY107" fmla="*/ 305444 h 442807"/>
                <a:gd name="connsiteX108" fmla="*/ 186440 w 468086"/>
                <a:gd name="connsiteY108" fmla="*/ 305444 h 442807"/>
                <a:gd name="connsiteX109" fmla="*/ 190773 w 468086"/>
                <a:gd name="connsiteY109" fmla="*/ 304399 h 442807"/>
                <a:gd name="connsiteX110" fmla="*/ 187133 w 468086"/>
                <a:gd name="connsiteY110" fmla="*/ 300568 h 442807"/>
                <a:gd name="connsiteX111" fmla="*/ 152474 w 468086"/>
                <a:gd name="connsiteY111" fmla="*/ 295606 h 442807"/>
                <a:gd name="connsiteX112" fmla="*/ 57940 w 468086"/>
                <a:gd name="connsiteY112" fmla="*/ 332954 h 442807"/>
                <a:gd name="connsiteX113" fmla="*/ 52481 w 468086"/>
                <a:gd name="connsiteY113" fmla="*/ 341660 h 442807"/>
                <a:gd name="connsiteX114" fmla="*/ 61839 w 468086"/>
                <a:gd name="connsiteY114" fmla="*/ 339397 h 442807"/>
                <a:gd name="connsiteX115" fmla="*/ 70937 w 468086"/>
                <a:gd name="connsiteY115" fmla="*/ 333564 h 442807"/>
                <a:gd name="connsiteX116" fmla="*/ 165558 w 468086"/>
                <a:gd name="connsiteY116" fmla="*/ 305008 h 442807"/>
                <a:gd name="connsiteX117" fmla="*/ 161485 w 468086"/>
                <a:gd name="connsiteY117" fmla="*/ 309797 h 442807"/>
                <a:gd name="connsiteX118" fmla="*/ 71457 w 468086"/>
                <a:gd name="connsiteY118" fmla="*/ 340267 h 442807"/>
                <a:gd name="connsiteX119" fmla="*/ 69118 w 468086"/>
                <a:gd name="connsiteY119" fmla="*/ 342183 h 442807"/>
                <a:gd name="connsiteX120" fmla="*/ 67298 w 468086"/>
                <a:gd name="connsiteY120" fmla="*/ 347755 h 442807"/>
                <a:gd name="connsiteX121" fmla="*/ 72497 w 468086"/>
                <a:gd name="connsiteY121" fmla="*/ 349060 h 442807"/>
                <a:gd name="connsiteX122" fmla="*/ 89827 w 468086"/>
                <a:gd name="connsiteY122" fmla="*/ 342270 h 442807"/>
                <a:gd name="connsiteX123" fmla="*/ 186354 w 468086"/>
                <a:gd name="connsiteY123" fmla="*/ 320244 h 442807"/>
                <a:gd name="connsiteX124" fmla="*/ 189386 w 468086"/>
                <a:gd name="connsiteY124" fmla="*/ 320244 h 442807"/>
                <a:gd name="connsiteX125" fmla="*/ 192332 w 468086"/>
                <a:gd name="connsiteY125" fmla="*/ 319286 h 442807"/>
                <a:gd name="connsiteX126" fmla="*/ 189993 w 468086"/>
                <a:gd name="connsiteY126" fmla="*/ 315630 h 442807"/>
                <a:gd name="connsiteX127" fmla="*/ 161485 w 468086"/>
                <a:gd name="connsiteY127" fmla="*/ 309361 h 442807"/>
                <a:gd name="connsiteX128" fmla="*/ 129425 w 468086"/>
                <a:gd name="connsiteY128" fmla="*/ 284288 h 442807"/>
                <a:gd name="connsiteX129" fmla="*/ 55427 w 468086"/>
                <a:gd name="connsiteY129" fmla="*/ 315542 h 442807"/>
                <a:gd name="connsiteX130" fmla="*/ 51181 w 468086"/>
                <a:gd name="connsiteY130" fmla="*/ 319895 h 442807"/>
                <a:gd name="connsiteX131" fmla="*/ 49015 w 468086"/>
                <a:gd name="connsiteY131" fmla="*/ 326860 h 442807"/>
                <a:gd name="connsiteX132" fmla="*/ 56727 w 468086"/>
                <a:gd name="connsiteY132" fmla="*/ 325728 h 442807"/>
                <a:gd name="connsiteX133" fmla="*/ 71111 w 468086"/>
                <a:gd name="connsiteY133" fmla="*/ 317022 h 442807"/>
                <a:gd name="connsiteX134" fmla="*/ 133498 w 468086"/>
                <a:gd name="connsiteY134" fmla="*/ 289163 h 442807"/>
                <a:gd name="connsiteX135" fmla="*/ 134971 w 468086"/>
                <a:gd name="connsiteY135" fmla="*/ 289163 h 442807"/>
                <a:gd name="connsiteX136" fmla="*/ 137050 w 468086"/>
                <a:gd name="connsiteY136" fmla="*/ 287335 h 442807"/>
                <a:gd name="connsiteX137" fmla="*/ 133931 w 468086"/>
                <a:gd name="connsiteY137" fmla="*/ 284636 h 442807"/>
                <a:gd name="connsiteX138" fmla="*/ 129425 w 468086"/>
                <a:gd name="connsiteY138" fmla="*/ 283853 h 442807"/>
                <a:gd name="connsiteX139" fmla="*/ 271962 w 468086"/>
                <a:gd name="connsiteY139" fmla="*/ 313801 h 442807"/>
                <a:gd name="connsiteX140" fmla="*/ 276988 w 468086"/>
                <a:gd name="connsiteY140" fmla="*/ 309971 h 442807"/>
                <a:gd name="connsiteX141" fmla="*/ 321179 w 468086"/>
                <a:gd name="connsiteY141" fmla="*/ 277323 h 442807"/>
                <a:gd name="connsiteX142" fmla="*/ 323258 w 468086"/>
                <a:gd name="connsiteY142" fmla="*/ 274537 h 442807"/>
                <a:gd name="connsiteX143" fmla="*/ 320399 w 468086"/>
                <a:gd name="connsiteY143" fmla="*/ 273841 h 442807"/>
                <a:gd name="connsiteX144" fmla="*/ 311734 w 468086"/>
                <a:gd name="connsiteY144" fmla="*/ 276453 h 442807"/>
                <a:gd name="connsiteX145" fmla="*/ 273089 w 468086"/>
                <a:gd name="connsiteY145" fmla="*/ 307794 h 442807"/>
                <a:gd name="connsiteX146" fmla="*/ 271962 w 468086"/>
                <a:gd name="connsiteY146" fmla="*/ 313366 h 442807"/>
                <a:gd name="connsiteX147" fmla="*/ 385126 w 468086"/>
                <a:gd name="connsiteY147" fmla="*/ 272013 h 442807"/>
                <a:gd name="connsiteX148" fmla="*/ 422904 w 468086"/>
                <a:gd name="connsiteY148" fmla="*/ 287335 h 442807"/>
                <a:gd name="connsiteX149" fmla="*/ 433129 w 468086"/>
                <a:gd name="connsiteY149" fmla="*/ 289250 h 442807"/>
                <a:gd name="connsiteX150" fmla="*/ 435728 w 468086"/>
                <a:gd name="connsiteY150" fmla="*/ 286290 h 442807"/>
                <a:gd name="connsiteX151" fmla="*/ 434515 w 468086"/>
                <a:gd name="connsiteY151" fmla="*/ 283853 h 442807"/>
                <a:gd name="connsiteX152" fmla="*/ 385126 w 468086"/>
                <a:gd name="connsiteY152" fmla="*/ 272013 h 442807"/>
                <a:gd name="connsiteX153" fmla="*/ 243282 w 468086"/>
                <a:gd name="connsiteY153" fmla="*/ 230137 h 442807"/>
                <a:gd name="connsiteX154" fmla="*/ 246488 w 468086"/>
                <a:gd name="connsiteY154" fmla="*/ 288902 h 442807"/>
                <a:gd name="connsiteX155" fmla="*/ 243282 w 468086"/>
                <a:gd name="connsiteY155" fmla="*/ 230137 h 44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468086" h="442807">
                  <a:moveTo>
                    <a:pt x="132285" y="43133"/>
                  </a:moveTo>
                  <a:cubicBezTo>
                    <a:pt x="161745" y="40782"/>
                    <a:pt x="186007" y="50359"/>
                    <a:pt x="210269" y="61241"/>
                  </a:cubicBezTo>
                  <a:cubicBezTo>
                    <a:pt x="217114" y="64375"/>
                    <a:pt x="223526" y="71775"/>
                    <a:pt x="231324" y="68206"/>
                  </a:cubicBezTo>
                  <a:cubicBezTo>
                    <a:pt x="240463" y="64884"/>
                    <a:pt x="248646" y="59353"/>
                    <a:pt x="255153" y="52100"/>
                  </a:cubicBezTo>
                  <a:cubicBezTo>
                    <a:pt x="276382" y="23979"/>
                    <a:pt x="305755" y="11008"/>
                    <a:pt x="338335" y="3346"/>
                  </a:cubicBezTo>
                  <a:cubicBezTo>
                    <a:pt x="360405" y="-2237"/>
                    <a:pt x="383654" y="-807"/>
                    <a:pt x="404882" y="7438"/>
                  </a:cubicBezTo>
                  <a:cubicBezTo>
                    <a:pt x="413546" y="11008"/>
                    <a:pt x="422211" y="15361"/>
                    <a:pt x="431916" y="18495"/>
                  </a:cubicBezTo>
                  <a:cubicBezTo>
                    <a:pt x="440332" y="20097"/>
                    <a:pt x="445863" y="28251"/>
                    <a:pt x="444269" y="36707"/>
                  </a:cubicBezTo>
                  <a:cubicBezTo>
                    <a:pt x="444253" y="36789"/>
                    <a:pt x="444237" y="36870"/>
                    <a:pt x="444220" y="36951"/>
                  </a:cubicBezTo>
                  <a:cubicBezTo>
                    <a:pt x="443267" y="43916"/>
                    <a:pt x="445260" y="48095"/>
                    <a:pt x="452885" y="47311"/>
                  </a:cubicBezTo>
                  <a:cubicBezTo>
                    <a:pt x="459210" y="46702"/>
                    <a:pt x="460683" y="51055"/>
                    <a:pt x="461550" y="56017"/>
                  </a:cubicBezTo>
                  <a:cubicBezTo>
                    <a:pt x="461550" y="59065"/>
                    <a:pt x="461550" y="62199"/>
                    <a:pt x="461550" y="65246"/>
                  </a:cubicBezTo>
                  <a:cubicBezTo>
                    <a:pt x="462070" y="108776"/>
                    <a:pt x="462156" y="152915"/>
                    <a:pt x="463369" y="196706"/>
                  </a:cubicBezTo>
                  <a:cubicBezTo>
                    <a:pt x="464063" y="220909"/>
                    <a:pt x="466575" y="245024"/>
                    <a:pt x="468048" y="269227"/>
                  </a:cubicBezTo>
                  <a:cubicBezTo>
                    <a:pt x="468048" y="274886"/>
                    <a:pt x="468048" y="280545"/>
                    <a:pt x="468048" y="286639"/>
                  </a:cubicBezTo>
                  <a:cubicBezTo>
                    <a:pt x="468513" y="292008"/>
                    <a:pt x="464700" y="296798"/>
                    <a:pt x="459384" y="297521"/>
                  </a:cubicBezTo>
                  <a:cubicBezTo>
                    <a:pt x="423771" y="306837"/>
                    <a:pt x="389111" y="319634"/>
                    <a:pt x="352892" y="326773"/>
                  </a:cubicBezTo>
                  <a:cubicBezTo>
                    <a:pt x="340242" y="329298"/>
                    <a:pt x="338509" y="331213"/>
                    <a:pt x="338422" y="344185"/>
                  </a:cubicBezTo>
                  <a:cubicBezTo>
                    <a:pt x="338422" y="352891"/>
                    <a:pt x="333743" y="361597"/>
                    <a:pt x="341281" y="369345"/>
                  </a:cubicBezTo>
                  <a:cubicBezTo>
                    <a:pt x="341977" y="370743"/>
                    <a:pt x="341977" y="372388"/>
                    <a:pt x="341281" y="373785"/>
                  </a:cubicBezTo>
                  <a:cubicBezTo>
                    <a:pt x="334349" y="388847"/>
                    <a:pt x="342061" y="403038"/>
                    <a:pt x="343448" y="417315"/>
                  </a:cubicBezTo>
                  <a:cubicBezTo>
                    <a:pt x="343621" y="422689"/>
                    <a:pt x="343447" y="428070"/>
                    <a:pt x="342928" y="433421"/>
                  </a:cubicBezTo>
                  <a:cubicBezTo>
                    <a:pt x="337905" y="431110"/>
                    <a:pt x="333041" y="428463"/>
                    <a:pt x="328371" y="425499"/>
                  </a:cubicBezTo>
                  <a:cubicBezTo>
                    <a:pt x="324107" y="421971"/>
                    <a:pt x="320084" y="418162"/>
                    <a:pt x="316327" y="414094"/>
                  </a:cubicBezTo>
                  <a:cubicBezTo>
                    <a:pt x="316327" y="419927"/>
                    <a:pt x="316846" y="425673"/>
                    <a:pt x="317020" y="431506"/>
                  </a:cubicBezTo>
                  <a:cubicBezTo>
                    <a:pt x="317281" y="433558"/>
                    <a:pt x="317281" y="435635"/>
                    <a:pt x="317020" y="437687"/>
                  </a:cubicBezTo>
                  <a:cubicBezTo>
                    <a:pt x="316153" y="442040"/>
                    <a:pt x="313467" y="444826"/>
                    <a:pt x="309741" y="440996"/>
                  </a:cubicBezTo>
                  <a:cubicBezTo>
                    <a:pt x="301076" y="432290"/>
                    <a:pt x="291805" y="423584"/>
                    <a:pt x="289985" y="410438"/>
                  </a:cubicBezTo>
                  <a:cubicBezTo>
                    <a:pt x="287473" y="392068"/>
                    <a:pt x="285653" y="373698"/>
                    <a:pt x="283747" y="355242"/>
                  </a:cubicBezTo>
                  <a:cubicBezTo>
                    <a:pt x="283053" y="348625"/>
                    <a:pt x="283747" y="341834"/>
                    <a:pt x="282794" y="335131"/>
                  </a:cubicBezTo>
                  <a:cubicBezTo>
                    <a:pt x="281840" y="328427"/>
                    <a:pt x="276555" y="325032"/>
                    <a:pt x="269623" y="329124"/>
                  </a:cubicBezTo>
                  <a:cubicBezTo>
                    <a:pt x="267561" y="330657"/>
                    <a:pt x="265593" y="332314"/>
                    <a:pt x="263731" y="334086"/>
                  </a:cubicBezTo>
                  <a:cubicBezTo>
                    <a:pt x="257541" y="338781"/>
                    <a:pt x="249997" y="341318"/>
                    <a:pt x="242242" y="341312"/>
                  </a:cubicBezTo>
                  <a:cubicBezTo>
                    <a:pt x="235640" y="341612"/>
                    <a:pt x="229096" y="342693"/>
                    <a:pt x="222746" y="344533"/>
                  </a:cubicBezTo>
                  <a:cubicBezTo>
                    <a:pt x="177862" y="356635"/>
                    <a:pt x="133411" y="369084"/>
                    <a:pt x="88960" y="380402"/>
                  </a:cubicBezTo>
                  <a:cubicBezTo>
                    <a:pt x="76360" y="382737"/>
                    <a:pt x="63627" y="384278"/>
                    <a:pt x="50835" y="385016"/>
                  </a:cubicBezTo>
                  <a:cubicBezTo>
                    <a:pt x="45241" y="386519"/>
                    <a:pt x="39493" y="383181"/>
                    <a:pt x="37998" y="377560"/>
                  </a:cubicBezTo>
                  <a:cubicBezTo>
                    <a:pt x="37821" y="376895"/>
                    <a:pt x="37709" y="376214"/>
                    <a:pt x="37664" y="375527"/>
                  </a:cubicBezTo>
                  <a:cubicBezTo>
                    <a:pt x="31512" y="345752"/>
                    <a:pt x="24667" y="316152"/>
                    <a:pt x="19381" y="286203"/>
                  </a:cubicBezTo>
                  <a:cubicBezTo>
                    <a:pt x="13749" y="254252"/>
                    <a:pt x="9330" y="222040"/>
                    <a:pt x="4824" y="189915"/>
                  </a:cubicBezTo>
                  <a:cubicBezTo>
                    <a:pt x="2658" y="174680"/>
                    <a:pt x="925" y="159183"/>
                    <a:pt x="145" y="143774"/>
                  </a:cubicBezTo>
                  <a:cubicBezTo>
                    <a:pt x="-808" y="126884"/>
                    <a:pt x="2658" y="122966"/>
                    <a:pt x="18515" y="119397"/>
                  </a:cubicBezTo>
                  <a:cubicBezTo>
                    <a:pt x="21054" y="119046"/>
                    <a:pt x="23570" y="118552"/>
                    <a:pt x="26053" y="117917"/>
                  </a:cubicBezTo>
                  <a:cubicBezTo>
                    <a:pt x="29257" y="117343"/>
                    <a:pt x="31391" y="114269"/>
                    <a:pt x="30820" y="111050"/>
                  </a:cubicBezTo>
                  <a:cubicBezTo>
                    <a:pt x="30630" y="109979"/>
                    <a:pt x="30150" y="108981"/>
                    <a:pt x="29433" y="108166"/>
                  </a:cubicBezTo>
                  <a:cubicBezTo>
                    <a:pt x="24234" y="99460"/>
                    <a:pt x="23887" y="97893"/>
                    <a:pt x="31599" y="90754"/>
                  </a:cubicBezTo>
                  <a:cubicBezTo>
                    <a:pt x="61059" y="64810"/>
                    <a:pt x="92600" y="42001"/>
                    <a:pt x="132285" y="43133"/>
                  </a:cubicBezTo>
                  <a:close/>
                  <a:moveTo>
                    <a:pt x="440581" y="198186"/>
                  </a:moveTo>
                  <a:lnTo>
                    <a:pt x="438415" y="198186"/>
                  </a:lnTo>
                  <a:cubicBezTo>
                    <a:pt x="438415" y="168237"/>
                    <a:pt x="438415" y="138289"/>
                    <a:pt x="438415" y="108427"/>
                  </a:cubicBezTo>
                  <a:cubicBezTo>
                    <a:pt x="438415" y="89797"/>
                    <a:pt x="437115" y="71253"/>
                    <a:pt x="437028" y="52622"/>
                  </a:cubicBezTo>
                  <a:cubicBezTo>
                    <a:pt x="438186" y="40537"/>
                    <a:pt x="431420" y="29091"/>
                    <a:pt x="420305" y="24328"/>
                  </a:cubicBezTo>
                  <a:cubicBezTo>
                    <a:pt x="396823" y="13532"/>
                    <a:pt x="373515" y="4652"/>
                    <a:pt x="346567" y="9789"/>
                  </a:cubicBezTo>
                  <a:cubicBezTo>
                    <a:pt x="320700" y="14346"/>
                    <a:pt x="296336" y="25197"/>
                    <a:pt x="275602" y="41391"/>
                  </a:cubicBezTo>
                  <a:cubicBezTo>
                    <a:pt x="260958" y="52883"/>
                    <a:pt x="250300" y="66900"/>
                    <a:pt x="251600" y="87272"/>
                  </a:cubicBezTo>
                  <a:cubicBezTo>
                    <a:pt x="251538" y="92950"/>
                    <a:pt x="251133" y="98619"/>
                    <a:pt x="250387" y="104249"/>
                  </a:cubicBezTo>
                  <a:cubicBezTo>
                    <a:pt x="247354" y="162579"/>
                    <a:pt x="252033" y="220734"/>
                    <a:pt x="254546" y="278977"/>
                  </a:cubicBezTo>
                  <a:cubicBezTo>
                    <a:pt x="255229" y="288326"/>
                    <a:pt x="256444" y="297627"/>
                    <a:pt x="258185" y="306837"/>
                  </a:cubicBezTo>
                  <a:cubicBezTo>
                    <a:pt x="258705" y="310406"/>
                    <a:pt x="260871" y="311015"/>
                    <a:pt x="263124" y="308142"/>
                  </a:cubicBezTo>
                  <a:cubicBezTo>
                    <a:pt x="267023" y="303354"/>
                    <a:pt x="270489" y="298218"/>
                    <a:pt x="274302" y="293342"/>
                  </a:cubicBezTo>
                  <a:cubicBezTo>
                    <a:pt x="283434" y="281346"/>
                    <a:pt x="296162" y="272617"/>
                    <a:pt x="310608" y="268443"/>
                  </a:cubicBezTo>
                  <a:cubicBezTo>
                    <a:pt x="338645" y="259555"/>
                    <a:pt x="368489" y="258086"/>
                    <a:pt x="397256" y="264177"/>
                  </a:cubicBezTo>
                  <a:cubicBezTo>
                    <a:pt x="408261" y="266615"/>
                    <a:pt x="419352" y="268878"/>
                    <a:pt x="430443" y="270707"/>
                  </a:cubicBezTo>
                  <a:cubicBezTo>
                    <a:pt x="439108" y="272100"/>
                    <a:pt x="440494" y="270707"/>
                    <a:pt x="440581" y="262001"/>
                  </a:cubicBezTo>
                  <a:cubicBezTo>
                    <a:pt x="440754" y="240497"/>
                    <a:pt x="440581" y="219777"/>
                    <a:pt x="440581" y="198186"/>
                  </a:cubicBezTo>
                  <a:close/>
                  <a:moveTo>
                    <a:pt x="160532" y="276540"/>
                  </a:moveTo>
                  <a:cubicBezTo>
                    <a:pt x="163565" y="276540"/>
                    <a:pt x="169717" y="276540"/>
                    <a:pt x="175869" y="276540"/>
                  </a:cubicBezTo>
                  <a:cubicBezTo>
                    <a:pt x="177174" y="276315"/>
                    <a:pt x="178434" y="275874"/>
                    <a:pt x="179595" y="275234"/>
                  </a:cubicBezTo>
                  <a:cubicBezTo>
                    <a:pt x="178784" y="274014"/>
                    <a:pt x="177824" y="272903"/>
                    <a:pt x="176735" y="271926"/>
                  </a:cubicBezTo>
                  <a:cubicBezTo>
                    <a:pt x="166319" y="264421"/>
                    <a:pt x="153764" y="260511"/>
                    <a:pt x="140950" y="260782"/>
                  </a:cubicBezTo>
                  <a:cubicBezTo>
                    <a:pt x="121428" y="261402"/>
                    <a:pt x="102345" y="266747"/>
                    <a:pt x="85321" y="276366"/>
                  </a:cubicBezTo>
                  <a:cubicBezTo>
                    <a:pt x="83215" y="277424"/>
                    <a:pt x="81009" y="278270"/>
                    <a:pt x="78736" y="278890"/>
                  </a:cubicBezTo>
                  <a:cubicBezTo>
                    <a:pt x="80209" y="276714"/>
                    <a:pt x="81249" y="273667"/>
                    <a:pt x="83328" y="272448"/>
                  </a:cubicBezTo>
                  <a:cubicBezTo>
                    <a:pt x="90672" y="267791"/>
                    <a:pt x="98521" y="263994"/>
                    <a:pt x="106723" y="261130"/>
                  </a:cubicBezTo>
                  <a:cubicBezTo>
                    <a:pt x="120630" y="257674"/>
                    <a:pt x="134718" y="255000"/>
                    <a:pt x="148921" y="253121"/>
                  </a:cubicBezTo>
                  <a:cubicBezTo>
                    <a:pt x="153006" y="252672"/>
                    <a:pt x="157136" y="253334"/>
                    <a:pt x="160879" y="255036"/>
                  </a:cubicBezTo>
                  <a:cubicBezTo>
                    <a:pt x="172230" y="259737"/>
                    <a:pt x="183407" y="264961"/>
                    <a:pt x="194412" y="270358"/>
                  </a:cubicBezTo>
                  <a:cubicBezTo>
                    <a:pt x="196058" y="271229"/>
                    <a:pt x="198138" y="275060"/>
                    <a:pt x="197618" y="275756"/>
                  </a:cubicBezTo>
                  <a:cubicBezTo>
                    <a:pt x="193632" y="281676"/>
                    <a:pt x="197618" y="283853"/>
                    <a:pt x="201604" y="286552"/>
                  </a:cubicBezTo>
                  <a:cubicBezTo>
                    <a:pt x="208449" y="291079"/>
                    <a:pt x="215121" y="295954"/>
                    <a:pt x="221966" y="300481"/>
                  </a:cubicBezTo>
                  <a:cubicBezTo>
                    <a:pt x="226645" y="303441"/>
                    <a:pt x="231671" y="306053"/>
                    <a:pt x="236436" y="309187"/>
                  </a:cubicBezTo>
                  <a:cubicBezTo>
                    <a:pt x="236436" y="303093"/>
                    <a:pt x="236956" y="296912"/>
                    <a:pt x="236956" y="290818"/>
                  </a:cubicBezTo>
                  <a:cubicBezTo>
                    <a:pt x="236956" y="288293"/>
                    <a:pt x="236090" y="285768"/>
                    <a:pt x="235830" y="283243"/>
                  </a:cubicBezTo>
                  <a:cubicBezTo>
                    <a:pt x="233404" y="257125"/>
                    <a:pt x="230111" y="231965"/>
                    <a:pt x="228811" y="206195"/>
                  </a:cubicBezTo>
                  <a:cubicBezTo>
                    <a:pt x="226992" y="169630"/>
                    <a:pt x="226212" y="133065"/>
                    <a:pt x="225605" y="96413"/>
                  </a:cubicBezTo>
                  <a:cubicBezTo>
                    <a:pt x="225942" y="84872"/>
                    <a:pt x="219953" y="74076"/>
                    <a:pt x="210009" y="68293"/>
                  </a:cubicBezTo>
                  <a:cubicBezTo>
                    <a:pt x="184549" y="52321"/>
                    <a:pt x="154267" y="45965"/>
                    <a:pt x="124573" y="50359"/>
                  </a:cubicBezTo>
                  <a:cubicBezTo>
                    <a:pt x="100393" y="52704"/>
                    <a:pt x="77461" y="62254"/>
                    <a:pt x="58720" y="77782"/>
                  </a:cubicBezTo>
                  <a:cubicBezTo>
                    <a:pt x="50637" y="83617"/>
                    <a:pt x="46118" y="93225"/>
                    <a:pt x="46762" y="103204"/>
                  </a:cubicBezTo>
                  <a:cubicBezTo>
                    <a:pt x="49882" y="149520"/>
                    <a:pt x="52655" y="195835"/>
                    <a:pt x="55427" y="242064"/>
                  </a:cubicBezTo>
                  <a:cubicBezTo>
                    <a:pt x="56554" y="258083"/>
                    <a:pt x="57853" y="274015"/>
                    <a:pt x="59846" y="289860"/>
                  </a:cubicBezTo>
                  <a:cubicBezTo>
                    <a:pt x="61406" y="302658"/>
                    <a:pt x="61839" y="302484"/>
                    <a:pt x="73017" y="297521"/>
                  </a:cubicBezTo>
                  <a:cubicBezTo>
                    <a:pt x="80036" y="294387"/>
                    <a:pt x="87141" y="291427"/>
                    <a:pt x="94333" y="288815"/>
                  </a:cubicBezTo>
                  <a:cubicBezTo>
                    <a:pt x="115322" y="280196"/>
                    <a:pt x="137864" y="276046"/>
                    <a:pt x="160532" y="276627"/>
                  </a:cubicBezTo>
                  <a:close/>
                  <a:moveTo>
                    <a:pt x="36105" y="166148"/>
                  </a:moveTo>
                  <a:lnTo>
                    <a:pt x="36971" y="166148"/>
                  </a:lnTo>
                  <a:cubicBezTo>
                    <a:pt x="37751" y="179555"/>
                    <a:pt x="38531" y="192875"/>
                    <a:pt x="39397" y="206195"/>
                  </a:cubicBezTo>
                  <a:cubicBezTo>
                    <a:pt x="41477" y="238059"/>
                    <a:pt x="43556" y="269836"/>
                    <a:pt x="45723" y="301961"/>
                  </a:cubicBezTo>
                  <a:cubicBezTo>
                    <a:pt x="45858" y="303995"/>
                    <a:pt x="46207" y="306009"/>
                    <a:pt x="46762" y="307968"/>
                  </a:cubicBezTo>
                  <a:cubicBezTo>
                    <a:pt x="47215" y="308790"/>
                    <a:pt x="48009" y="309366"/>
                    <a:pt x="48929" y="309535"/>
                  </a:cubicBezTo>
                  <a:cubicBezTo>
                    <a:pt x="49708" y="309535"/>
                    <a:pt x="51268" y="308839"/>
                    <a:pt x="51355" y="308317"/>
                  </a:cubicBezTo>
                  <a:cubicBezTo>
                    <a:pt x="52891" y="302396"/>
                    <a:pt x="53764" y="296323"/>
                    <a:pt x="53954" y="290208"/>
                  </a:cubicBezTo>
                  <a:cubicBezTo>
                    <a:pt x="50546" y="233735"/>
                    <a:pt x="46907" y="177292"/>
                    <a:pt x="43037" y="120877"/>
                  </a:cubicBezTo>
                  <a:cubicBezTo>
                    <a:pt x="42282" y="115894"/>
                    <a:pt x="41152" y="110976"/>
                    <a:pt x="39657" y="106164"/>
                  </a:cubicBezTo>
                  <a:cubicBezTo>
                    <a:pt x="38325" y="110918"/>
                    <a:pt x="37427" y="115785"/>
                    <a:pt x="36971" y="120703"/>
                  </a:cubicBezTo>
                  <a:cubicBezTo>
                    <a:pt x="36971" y="127232"/>
                    <a:pt x="39137" y="133849"/>
                    <a:pt x="38964" y="140378"/>
                  </a:cubicBezTo>
                  <a:cubicBezTo>
                    <a:pt x="38617" y="148910"/>
                    <a:pt x="36971" y="157529"/>
                    <a:pt x="36105" y="166148"/>
                  </a:cubicBezTo>
                  <a:close/>
                  <a:moveTo>
                    <a:pt x="165558" y="305444"/>
                  </a:moveTo>
                  <a:lnTo>
                    <a:pt x="186440" y="305444"/>
                  </a:lnTo>
                  <a:cubicBezTo>
                    <a:pt x="187918" y="305251"/>
                    <a:pt x="189370" y="304900"/>
                    <a:pt x="190773" y="304399"/>
                  </a:cubicBezTo>
                  <a:cubicBezTo>
                    <a:pt x="189719" y="302978"/>
                    <a:pt x="188496" y="301692"/>
                    <a:pt x="187133" y="300568"/>
                  </a:cubicBezTo>
                  <a:cubicBezTo>
                    <a:pt x="176476" y="293516"/>
                    <a:pt x="164345" y="296389"/>
                    <a:pt x="152474" y="295606"/>
                  </a:cubicBezTo>
                  <a:cubicBezTo>
                    <a:pt x="114955" y="292733"/>
                    <a:pt x="86014" y="311538"/>
                    <a:pt x="57940" y="332954"/>
                  </a:cubicBezTo>
                  <a:cubicBezTo>
                    <a:pt x="55642" y="335524"/>
                    <a:pt x="53797" y="338469"/>
                    <a:pt x="52481" y="341660"/>
                  </a:cubicBezTo>
                  <a:cubicBezTo>
                    <a:pt x="55653" y="341142"/>
                    <a:pt x="58781" y="340386"/>
                    <a:pt x="61839" y="339397"/>
                  </a:cubicBezTo>
                  <a:cubicBezTo>
                    <a:pt x="65045" y="337917"/>
                    <a:pt x="67818" y="335392"/>
                    <a:pt x="70937" y="333564"/>
                  </a:cubicBezTo>
                  <a:cubicBezTo>
                    <a:pt x="100485" y="316326"/>
                    <a:pt x="130725" y="301526"/>
                    <a:pt x="165558" y="305008"/>
                  </a:cubicBezTo>
                  <a:close/>
                  <a:moveTo>
                    <a:pt x="161485" y="309797"/>
                  </a:moveTo>
                  <a:cubicBezTo>
                    <a:pt x="127952" y="310493"/>
                    <a:pt x="100138" y="326686"/>
                    <a:pt x="71457" y="340267"/>
                  </a:cubicBezTo>
                  <a:cubicBezTo>
                    <a:pt x="70521" y="340684"/>
                    <a:pt x="69713" y="341345"/>
                    <a:pt x="69118" y="342183"/>
                  </a:cubicBezTo>
                  <a:cubicBezTo>
                    <a:pt x="68408" y="344004"/>
                    <a:pt x="67801" y="345865"/>
                    <a:pt x="67298" y="347755"/>
                  </a:cubicBezTo>
                  <a:cubicBezTo>
                    <a:pt x="69031" y="347755"/>
                    <a:pt x="71111" y="349583"/>
                    <a:pt x="72497" y="349060"/>
                  </a:cubicBezTo>
                  <a:cubicBezTo>
                    <a:pt x="78303" y="347058"/>
                    <a:pt x="83935" y="344620"/>
                    <a:pt x="89827" y="342270"/>
                  </a:cubicBezTo>
                  <a:cubicBezTo>
                    <a:pt x="120674" y="329298"/>
                    <a:pt x="152041" y="318067"/>
                    <a:pt x="186354" y="320244"/>
                  </a:cubicBezTo>
                  <a:cubicBezTo>
                    <a:pt x="187360" y="320375"/>
                    <a:pt x="188379" y="320375"/>
                    <a:pt x="189386" y="320244"/>
                  </a:cubicBezTo>
                  <a:cubicBezTo>
                    <a:pt x="190396" y="320016"/>
                    <a:pt x="191382" y="319696"/>
                    <a:pt x="192332" y="319286"/>
                  </a:cubicBezTo>
                  <a:cubicBezTo>
                    <a:pt x="191552" y="318067"/>
                    <a:pt x="191033" y="315804"/>
                    <a:pt x="189993" y="315630"/>
                  </a:cubicBezTo>
                  <a:cubicBezTo>
                    <a:pt x="180461" y="313018"/>
                    <a:pt x="170930" y="311277"/>
                    <a:pt x="161485" y="309361"/>
                  </a:cubicBezTo>
                  <a:close/>
                  <a:moveTo>
                    <a:pt x="129425" y="284288"/>
                  </a:moveTo>
                  <a:cubicBezTo>
                    <a:pt x="102531" y="288273"/>
                    <a:pt x="77077" y="299024"/>
                    <a:pt x="55427" y="315542"/>
                  </a:cubicBezTo>
                  <a:cubicBezTo>
                    <a:pt x="53722" y="316676"/>
                    <a:pt x="52275" y="318159"/>
                    <a:pt x="51181" y="319895"/>
                  </a:cubicBezTo>
                  <a:cubicBezTo>
                    <a:pt x="50227" y="322137"/>
                    <a:pt x="49501" y="324471"/>
                    <a:pt x="49015" y="326860"/>
                  </a:cubicBezTo>
                  <a:cubicBezTo>
                    <a:pt x="51629" y="326894"/>
                    <a:pt x="54232" y="326512"/>
                    <a:pt x="56727" y="325728"/>
                  </a:cubicBezTo>
                  <a:cubicBezTo>
                    <a:pt x="61734" y="323195"/>
                    <a:pt x="66542" y="320285"/>
                    <a:pt x="71111" y="317022"/>
                  </a:cubicBezTo>
                  <a:cubicBezTo>
                    <a:pt x="89465" y="302983"/>
                    <a:pt x="110827" y="293444"/>
                    <a:pt x="133498" y="289163"/>
                  </a:cubicBezTo>
                  <a:cubicBezTo>
                    <a:pt x="133984" y="289262"/>
                    <a:pt x="134485" y="289262"/>
                    <a:pt x="134971" y="289163"/>
                  </a:cubicBezTo>
                  <a:cubicBezTo>
                    <a:pt x="135703" y="288601"/>
                    <a:pt x="136398" y="287990"/>
                    <a:pt x="137050" y="287335"/>
                  </a:cubicBezTo>
                  <a:cubicBezTo>
                    <a:pt x="136138" y="286297"/>
                    <a:pt x="135089" y="285388"/>
                    <a:pt x="133931" y="284636"/>
                  </a:cubicBezTo>
                  <a:cubicBezTo>
                    <a:pt x="133151" y="283505"/>
                    <a:pt x="132285" y="283853"/>
                    <a:pt x="129425" y="283853"/>
                  </a:cubicBezTo>
                  <a:close/>
                  <a:moveTo>
                    <a:pt x="271962" y="313801"/>
                  </a:moveTo>
                  <a:cubicBezTo>
                    <a:pt x="274562" y="311799"/>
                    <a:pt x="275862" y="311015"/>
                    <a:pt x="276988" y="309971"/>
                  </a:cubicBezTo>
                  <a:cubicBezTo>
                    <a:pt x="289838" y="296728"/>
                    <a:pt x="304768" y="285698"/>
                    <a:pt x="321179" y="277323"/>
                  </a:cubicBezTo>
                  <a:cubicBezTo>
                    <a:pt x="322132" y="277323"/>
                    <a:pt x="322565" y="275495"/>
                    <a:pt x="323258" y="274537"/>
                  </a:cubicBezTo>
                  <a:cubicBezTo>
                    <a:pt x="322305" y="274537"/>
                    <a:pt x="321266" y="273580"/>
                    <a:pt x="320399" y="273841"/>
                  </a:cubicBezTo>
                  <a:cubicBezTo>
                    <a:pt x="317438" y="274446"/>
                    <a:pt x="314538" y="275320"/>
                    <a:pt x="311734" y="276453"/>
                  </a:cubicBezTo>
                  <a:cubicBezTo>
                    <a:pt x="295916" y="282598"/>
                    <a:pt x="282404" y="293556"/>
                    <a:pt x="273089" y="307794"/>
                  </a:cubicBezTo>
                  <a:cubicBezTo>
                    <a:pt x="272476" y="309595"/>
                    <a:pt x="272098" y="311468"/>
                    <a:pt x="271962" y="313366"/>
                  </a:cubicBezTo>
                  <a:close/>
                  <a:moveTo>
                    <a:pt x="385126" y="272013"/>
                  </a:moveTo>
                  <a:cubicBezTo>
                    <a:pt x="397690" y="277149"/>
                    <a:pt x="410254" y="282373"/>
                    <a:pt x="422904" y="287335"/>
                  </a:cubicBezTo>
                  <a:cubicBezTo>
                    <a:pt x="426205" y="288456"/>
                    <a:pt x="429647" y="289102"/>
                    <a:pt x="433129" y="289250"/>
                  </a:cubicBezTo>
                  <a:cubicBezTo>
                    <a:pt x="433909" y="289250"/>
                    <a:pt x="435209" y="287509"/>
                    <a:pt x="435728" y="286290"/>
                  </a:cubicBezTo>
                  <a:cubicBezTo>
                    <a:pt x="435792" y="285317"/>
                    <a:pt x="435328" y="284386"/>
                    <a:pt x="434515" y="283853"/>
                  </a:cubicBezTo>
                  <a:cubicBezTo>
                    <a:pt x="419150" y="276218"/>
                    <a:pt x="402266" y="272170"/>
                    <a:pt x="385126" y="272013"/>
                  </a:cubicBezTo>
                  <a:close/>
                  <a:moveTo>
                    <a:pt x="243282" y="230137"/>
                  </a:moveTo>
                  <a:lnTo>
                    <a:pt x="246488" y="288902"/>
                  </a:lnTo>
                  <a:cubicBezTo>
                    <a:pt x="248134" y="269140"/>
                    <a:pt x="250907" y="249290"/>
                    <a:pt x="243282" y="23013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74389E7-6EF9-854F-82E2-B03B5F6256E4}"/>
                </a:ext>
              </a:extLst>
            </p:cNvPr>
            <p:cNvSpPr/>
            <p:nvPr/>
          </p:nvSpPr>
          <p:spPr>
            <a:xfrm>
              <a:off x="5924031" y="707145"/>
              <a:ext cx="148515" cy="37877"/>
            </a:xfrm>
            <a:custGeom>
              <a:avLst/>
              <a:gdLst>
                <a:gd name="connsiteX0" fmla="*/ 99126 w 148515"/>
                <a:gd name="connsiteY0" fmla="*/ 267 h 37877"/>
                <a:gd name="connsiteX1" fmla="*/ 137165 w 148515"/>
                <a:gd name="connsiteY1" fmla="*/ 4185 h 37877"/>
                <a:gd name="connsiteX2" fmla="*/ 145830 w 148515"/>
                <a:gd name="connsiteY2" fmla="*/ 7145 h 37877"/>
                <a:gd name="connsiteX3" fmla="*/ 148516 w 148515"/>
                <a:gd name="connsiteY3" fmla="*/ 12020 h 37877"/>
                <a:gd name="connsiteX4" fmla="*/ 143317 w 148515"/>
                <a:gd name="connsiteY4" fmla="*/ 13587 h 37877"/>
                <a:gd name="connsiteX5" fmla="*/ 128153 w 148515"/>
                <a:gd name="connsiteY5" fmla="*/ 10976 h 37877"/>
                <a:gd name="connsiteX6" fmla="*/ 44451 w 148515"/>
                <a:gd name="connsiteY6" fmla="*/ 14371 h 37877"/>
                <a:gd name="connsiteX7" fmla="*/ 7278 w 148515"/>
                <a:gd name="connsiteY7" fmla="*/ 34917 h 37877"/>
                <a:gd name="connsiteX8" fmla="*/ 0 w 148515"/>
                <a:gd name="connsiteY8" fmla="*/ 37877 h 37877"/>
                <a:gd name="connsiteX9" fmla="*/ 3379 w 148515"/>
                <a:gd name="connsiteY9" fmla="*/ 29955 h 37877"/>
                <a:gd name="connsiteX10" fmla="*/ 32667 w 148515"/>
                <a:gd name="connsiteY10" fmla="*/ 10714 h 37877"/>
                <a:gd name="connsiteX11" fmla="*/ 99126 w 148515"/>
                <a:gd name="connsiteY11" fmla="*/ 267 h 3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515" h="37877">
                  <a:moveTo>
                    <a:pt x="99126" y="267"/>
                  </a:moveTo>
                  <a:cubicBezTo>
                    <a:pt x="107791" y="1138"/>
                    <a:pt x="122435" y="2531"/>
                    <a:pt x="137165" y="4185"/>
                  </a:cubicBezTo>
                  <a:cubicBezTo>
                    <a:pt x="140216" y="4602"/>
                    <a:pt x="143158" y="5608"/>
                    <a:pt x="145830" y="7145"/>
                  </a:cubicBezTo>
                  <a:cubicBezTo>
                    <a:pt x="147216" y="8016"/>
                    <a:pt x="147649" y="10366"/>
                    <a:pt x="148516" y="12020"/>
                  </a:cubicBezTo>
                  <a:cubicBezTo>
                    <a:pt x="146889" y="12847"/>
                    <a:pt x="145129" y="13378"/>
                    <a:pt x="143317" y="13587"/>
                  </a:cubicBezTo>
                  <a:cubicBezTo>
                    <a:pt x="138205" y="12978"/>
                    <a:pt x="133179" y="11759"/>
                    <a:pt x="128153" y="10976"/>
                  </a:cubicBezTo>
                  <a:cubicBezTo>
                    <a:pt x="100315" y="6349"/>
                    <a:pt x="71827" y="7505"/>
                    <a:pt x="44451" y="14371"/>
                  </a:cubicBezTo>
                  <a:cubicBezTo>
                    <a:pt x="30375" y="17549"/>
                    <a:pt x="17486" y="24673"/>
                    <a:pt x="7278" y="34917"/>
                  </a:cubicBezTo>
                  <a:cubicBezTo>
                    <a:pt x="5546" y="36658"/>
                    <a:pt x="2426" y="36919"/>
                    <a:pt x="0" y="37877"/>
                  </a:cubicBezTo>
                  <a:cubicBezTo>
                    <a:pt x="1040" y="35178"/>
                    <a:pt x="1386" y="31435"/>
                    <a:pt x="3379" y="29955"/>
                  </a:cubicBezTo>
                  <a:cubicBezTo>
                    <a:pt x="12443" y="22527"/>
                    <a:pt x="22259" y="16078"/>
                    <a:pt x="32667" y="10714"/>
                  </a:cubicBezTo>
                  <a:cubicBezTo>
                    <a:pt x="53825" y="2513"/>
                    <a:pt x="76485" y="-1050"/>
                    <a:pt x="99126" y="26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0F72C75-2707-0749-94B7-C268E90BB7CD}"/>
                </a:ext>
              </a:extLst>
            </p:cNvPr>
            <p:cNvSpPr/>
            <p:nvPr/>
          </p:nvSpPr>
          <p:spPr>
            <a:xfrm>
              <a:off x="5924216" y="680420"/>
              <a:ext cx="143244" cy="38594"/>
            </a:xfrm>
            <a:custGeom>
              <a:avLst/>
              <a:gdLst>
                <a:gd name="connsiteX0" fmla="*/ 136373 w 143244"/>
                <a:gd name="connsiteY0" fmla="*/ 13585 h 38594"/>
                <a:gd name="connsiteX1" fmla="*/ 118177 w 143244"/>
                <a:gd name="connsiteY1" fmla="*/ 10277 h 38594"/>
                <a:gd name="connsiteX2" fmla="*/ 7093 w 143244"/>
                <a:gd name="connsiteY2" fmla="*/ 35872 h 38594"/>
                <a:gd name="connsiteX3" fmla="*/ 3367 w 143244"/>
                <a:gd name="connsiteY3" fmla="*/ 38571 h 38594"/>
                <a:gd name="connsiteX4" fmla="*/ 768 w 143244"/>
                <a:gd name="connsiteY4" fmla="*/ 37700 h 38594"/>
                <a:gd name="connsiteX5" fmla="*/ 161 w 143244"/>
                <a:gd name="connsiteY5" fmla="*/ 35002 h 38594"/>
                <a:gd name="connsiteX6" fmla="*/ 10819 w 143244"/>
                <a:gd name="connsiteY6" fmla="*/ 23684 h 38594"/>
                <a:gd name="connsiteX7" fmla="*/ 84124 w 143244"/>
                <a:gd name="connsiteY7" fmla="*/ 4 h 38594"/>
                <a:gd name="connsiteX8" fmla="*/ 136113 w 143244"/>
                <a:gd name="connsiteY8" fmla="*/ 4095 h 38594"/>
                <a:gd name="connsiteX9" fmla="*/ 142872 w 143244"/>
                <a:gd name="connsiteY9" fmla="*/ 9667 h 38594"/>
                <a:gd name="connsiteX10" fmla="*/ 136373 w 143244"/>
                <a:gd name="connsiteY10" fmla="*/ 13585 h 3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244" h="38594">
                  <a:moveTo>
                    <a:pt x="136373" y="13585"/>
                  </a:moveTo>
                  <a:lnTo>
                    <a:pt x="118177" y="10277"/>
                  </a:lnTo>
                  <a:cubicBezTo>
                    <a:pt x="77539" y="2964"/>
                    <a:pt x="39673" y="8100"/>
                    <a:pt x="7093" y="35872"/>
                  </a:cubicBezTo>
                  <a:cubicBezTo>
                    <a:pt x="5990" y="36952"/>
                    <a:pt x="4735" y="37862"/>
                    <a:pt x="3367" y="38571"/>
                  </a:cubicBezTo>
                  <a:cubicBezTo>
                    <a:pt x="2415" y="38686"/>
                    <a:pt x="1461" y="38366"/>
                    <a:pt x="768" y="37700"/>
                  </a:cubicBezTo>
                  <a:cubicBezTo>
                    <a:pt x="248" y="37091"/>
                    <a:pt x="-272" y="35437"/>
                    <a:pt x="161" y="35002"/>
                  </a:cubicBezTo>
                  <a:cubicBezTo>
                    <a:pt x="3304" y="30859"/>
                    <a:pt x="6877" y="27066"/>
                    <a:pt x="10819" y="23684"/>
                  </a:cubicBezTo>
                  <a:cubicBezTo>
                    <a:pt x="32098" y="8103"/>
                    <a:pt x="57795" y="-198"/>
                    <a:pt x="84124" y="4"/>
                  </a:cubicBezTo>
                  <a:cubicBezTo>
                    <a:pt x="101524" y="233"/>
                    <a:pt x="118890" y="1600"/>
                    <a:pt x="136113" y="4095"/>
                  </a:cubicBezTo>
                  <a:cubicBezTo>
                    <a:pt x="138886" y="4095"/>
                    <a:pt x="144778" y="4095"/>
                    <a:pt x="142872" y="9667"/>
                  </a:cubicBezTo>
                  <a:cubicBezTo>
                    <a:pt x="141832" y="12018"/>
                    <a:pt x="137673" y="12888"/>
                    <a:pt x="136373" y="1358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3F0499F-C4B3-EB42-B96A-D0B29A6FDB7A}"/>
                </a:ext>
              </a:extLst>
            </p:cNvPr>
            <p:cNvSpPr/>
            <p:nvPr/>
          </p:nvSpPr>
          <p:spPr>
            <a:xfrm>
              <a:off x="5927757" y="740631"/>
              <a:ext cx="138204" cy="27475"/>
            </a:xfrm>
            <a:custGeom>
              <a:avLst/>
              <a:gdLst>
                <a:gd name="connsiteX0" fmla="*/ 97220 w 138204"/>
                <a:gd name="connsiteY0" fmla="*/ 125 h 27475"/>
                <a:gd name="connsiteX1" fmla="*/ 132486 w 138204"/>
                <a:gd name="connsiteY1" fmla="*/ 3085 h 27475"/>
                <a:gd name="connsiteX2" fmla="*/ 138205 w 138204"/>
                <a:gd name="connsiteY2" fmla="*/ 6654 h 27475"/>
                <a:gd name="connsiteX3" fmla="*/ 131359 w 138204"/>
                <a:gd name="connsiteY3" fmla="*/ 11965 h 27475"/>
                <a:gd name="connsiteX4" fmla="*/ 126940 w 138204"/>
                <a:gd name="connsiteY4" fmla="*/ 11095 h 27475"/>
                <a:gd name="connsiteX5" fmla="*/ 8145 w 138204"/>
                <a:gd name="connsiteY5" fmla="*/ 25198 h 27475"/>
                <a:gd name="connsiteX6" fmla="*/ 2513 w 138204"/>
                <a:gd name="connsiteY6" fmla="*/ 27462 h 27475"/>
                <a:gd name="connsiteX7" fmla="*/ 0 w 138204"/>
                <a:gd name="connsiteY7" fmla="*/ 26678 h 27475"/>
                <a:gd name="connsiteX8" fmla="*/ 1126 w 138204"/>
                <a:gd name="connsiteY8" fmla="*/ 22761 h 27475"/>
                <a:gd name="connsiteX9" fmla="*/ 11784 w 138204"/>
                <a:gd name="connsiteY9" fmla="*/ 16753 h 27475"/>
                <a:gd name="connsiteX10" fmla="*/ 97220 w 138204"/>
                <a:gd name="connsiteY10" fmla="*/ 125 h 2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204" h="27475">
                  <a:moveTo>
                    <a:pt x="97220" y="125"/>
                  </a:moveTo>
                  <a:cubicBezTo>
                    <a:pt x="109004" y="1083"/>
                    <a:pt x="120788" y="1866"/>
                    <a:pt x="132486" y="3085"/>
                  </a:cubicBezTo>
                  <a:cubicBezTo>
                    <a:pt x="134479" y="3085"/>
                    <a:pt x="136298" y="5436"/>
                    <a:pt x="138205" y="6654"/>
                  </a:cubicBezTo>
                  <a:cubicBezTo>
                    <a:pt x="136081" y="8621"/>
                    <a:pt x="133790" y="10398"/>
                    <a:pt x="131359" y="11965"/>
                  </a:cubicBezTo>
                  <a:cubicBezTo>
                    <a:pt x="130320" y="12488"/>
                    <a:pt x="128413" y="11356"/>
                    <a:pt x="126940" y="11095"/>
                  </a:cubicBezTo>
                  <a:cubicBezTo>
                    <a:pt x="86832" y="3674"/>
                    <a:pt x="45428" y="8590"/>
                    <a:pt x="8145" y="25198"/>
                  </a:cubicBezTo>
                  <a:cubicBezTo>
                    <a:pt x="6314" y="26064"/>
                    <a:pt x="4433" y="26820"/>
                    <a:pt x="2513" y="27462"/>
                  </a:cubicBezTo>
                  <a:cubicBezTo>
                    <a:pt x="1606" y="27543"/>
                    <a:pt x="703" y="27262"/>
                    <a:pt x="0" y="26678"/>
                  </a:cubicBezTo>
                  <a:cubicBezTo>
                    <a:pt x="0" y="25285"/>
                    <a:pt x="0" y="23370"/>
                    <a:pt x="1126" y="22761"/>
                  </a:cubicBezTo>
                  <a:cubicBezTo>
                    <a:pt x="4521" y="20488"/>
                    <a:pt x="8084" y="18480"/>
                    <a:pt x="11784" y="16753"/>
                  </a:cubicBezTo>
                  <a:cubicBezTo>
                    <a:pt x="38633" y="4752"/>
                    <a:pt x="67853" y="-935"/>
                    <a:pt x="97220" y="12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BE546A8-69D0-044F-BC75-86756D84BC41}"/>
                </a:ext>
              </a:extLst>
            </p:cNvPr>
            <p:cNvSpPr/>
            <p:nvPr/>
          </p:nvSpPr>
          <p:spPr>
            <a:xfrm>
              <a:off x="5924551" y="773751"/>
              <a:ext cx="142103" cy="22984"/>
            </a:xfrm>
            <a:custGeom>
              <a:avLst/>
              <a:gdLst>
                <a:gd name="connsiteX0" fmla="*/ 142104 w 142103"/>
                <a:gd name="connsiteY0" fmla="*/ 7226 h 22984"/>
                <a:gd name="connsiteX1" fmla="*/ 136645 w 142103"/>
                <a:gd name="connsiteY1" fmla="*/ 11754 h 22984"/>
                <a:gd name="connsiteX2" fmla="*/ 126161 w 142103"/>
                <a:gd name="connsiteY2" fmla="*/ 10186 h 22984"/>
                <a:gd name="connsiteX3" fmla="*/ 21749 w 142103"/>
                <a:gd name="connsiteY3" fmla="*/ 16716 h 22984"/>
                <a:gd name="connsiteX4" fmla="*/ 2773 w 142103"/>
                <a:gd name="connsiteY4" fmla="*/ 22984 h 22984"/>
                <a:gd name="connsiteX5" fmla="*/ 0 w 142103"/>
                <a:gd name="connsiteY5" fmla="*/ 22027 h 22984"/>
                <a:gd name="connsiteX6" fmla="*/ 1473 w 142103"/>
                <a:gd name="connsiteY6" fmla="*/ 19415 h 22984"/>
                <a:gd name="connsiteX7" fmla="*/ 6845 w 142103"/>
                <a:gd name="connsiteY7" fmla="*/ 16455 h 22984"/>
                <a:gd name="connsiteX8" fmla="*/ 78157 w 142103"/>
                <a:gd name="connsiteY8" fmla="*/ 1 h 22984"/>
                <a:gd name="connsiteX9" fmla="*/ 131793 w 142103"/>
                <a:gd name="connsiteY9" fmla="*/ 2525 h 22984"/>
                <a:gd name="connsiteX10" fmla="*/ 142104 w 142103"/>
                <a:gd name="connsiteY10" fmla="*/ 7226 h 2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103" h="22984">
                  <a:moveTo>
                    <a:pt x="142104" y="7226"/>
                  </a:moveTo>
                  <a:cubicBezTo>
                    <a:pt x="139331" y="9664"/>
                    <a:pt x="138031" y="11754"/>
                    <a:pt x="136645" y="11754"/>
                  </a:cubicBezTo>
                  <a:cubicBezTo>
                    <a:pt x="133099" y="11665"/>
                    <a:pt x="129578" y="11138"/>
                    <a:pt x="126161" y="10186"/>
                  </a:cubicBezTo>
                  <a:cubicBezTo>
                    <a:pt x="91464" y="2129"/>
                    <a:pt x="55183" y="4398"/>
                    <a:pt x="21749" y="16716"/>
                  </a:cubicBezTo>
                  <a:cubicBezTo>
                    <a:pt x="15423" y="18805"/>
                    <a:pt x="9185" y="20982"/>
                    <a:pt x="2773" y="22984"/>
                  </a:cubicBezTo>
                  <a:cubicBezTo>
                    <a:pt x="2080" y="22984"/>
                    <a:pt x="953" y="22375"/>
                    <a:pt x="0" y="22027"/>
                  </a:cubicBezTo>
                  <a:cubicBezTo>
                    <a:pt x="520" y="21156"/>
                    <a:pt x="780" y="19937"/>
                    <a:pt x="1473" y="19415"/>
                  </a:cubicBezTo>
                  <a:cubicBezTo>
                    <a:pt x="3176" y="18274"/>
                    <a:pt x="4973" y="17284"/>
                    <a:pt x="6845" y="16455"/>
                  </a:cubicBezTo>
                  <a:cubicBezTo>
                    <a:pt x="29052" y="5567"/>
                    <a:pt x="53448" y="-62"/>
                    <a:pt x="78157" y="1"/>
                  </a:cubicBezTo>
                  <a:cubicBezTo>
                    <a:pt x="96007" y="1"/>
                    <a:pt x="113943" y="1306"/>
                    <a:pt x="131793" y="2525"/>
                  </a:cubicBezTo>
                  <a:cubicBezTo>
                    <a:pt x="134825" y="2438"/>
                    <a:pt x="137685" y="5050"/>
                    <a:pt x="142104" y="7226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EDDF56B-85F2-174A-AF48-6BDD85525B80}"/>
                </a:ext>
              </a:extLst>
            </p:cNvPr>
            <p:cNvSpPr/>
            <p:nvPr/>
          </p:nvSpPr>
          <p:spPr>
            <a:xfrm>
              <a:off x="5928017" y="802220"/>
              <a:ext cx="138031" cy="25147"/>
            </a:xfrm>
            <a:custGeom>
              <a:avLst/>
              <a:gdLst>
                <a:gd name="connsiteX0" fmla="*/ 101639 w 138031"/>
                <a:gd name="connsiteY0" fmla="*/ 0 h 25147"/>
                <a:gd name="connsiteX1" fmla="*/ 133526 w 138031"/>
                <a:gd name="connsiteY1" fmla="*/ 3395 h 25147"/>
                <a:gd name="connsiteX2" fmla="*/ 138031 w 138031"/>
                <a:gd name="connsiteY2" fmla="*/ 8097 h 25147"/>
                <a:gd name="connsiteX3" fmla="*/ 132053 w 138031"/>
                <a:gd name="connsiteY3" fmla="*/ 12014 h 25147"/>
                <a:gd name="connsiteX4" fmla="*/ 124601 w 138031"/>
                <a:gd name="connsiteY4" fmla="*/ 10795 h 25147"/>
                <a:gd name="connsiteX5" fmla="*/ 25042 w 138031"/>
                <a:gd name="connsiteY5" fmla="*/ 18805 h 25147"/>
                <a:gd name="connsiteX6" fmla="*/ 4506 w 138031"/>
                <a:gd name="connsiteY6" fmla="*/ 24986 h 25147"/>
                <a:gd name="connsiteX7" fmla="*/ 0 w 138031"/>
                <a:gd name="connsiteY7" fmla="*/ 24986 h 25147"/>
                <a:gd name="connsiteX8" fmla="*/ 3119 w 138031"/>
                <a:gd name="connsiteY8" fmla="*/ 20633 h 25147"/>
                <a:gd name="connsiteX9" fmla="*/ 27294 w 138031"/>
                <a:gd name="connsiteY9" fmla="*/ 11144 h 25147"/>
                <a:gd name="connsiteX10" fmla="*/ 101639 w 138031"/>
                <a:gd name="connsiteY10" fmla="*/ 0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031" h="25147">
                  <a:moveTo>
                    <a:pt x="101639" y="0"/>
                  </a:moveTo>
                  <a:cubicBezTo>
                    <a:pt x="112210" y="1045"/>
                    <a:pt x="122868" y="1915"/>
                    <a:pt x="133526" y="3395"/>
                  </a:cubicBezTo>
                  <a:cubicBezTo>
                    <a:pt x="135172" y="3395"/>
                    <a:pt x="136558" y="6442"/>
                    <a:pt x="138031" y="8097"/>
                  </a:cubicBezTo>
                  <a:cubicBezTo>
                    <a:pt x="136125" y="9490"/>
                    <a:pt x="134219" y="11666"/>
                    <a:pt x="132053" y="12014"/>
                  </a:cubicBezTo>
                  <a:cubicBezTo>
                    <a:pt x="129510" y="12163"/>
                    <a:pt x="126965" y="11747"/>
                    <a:pt x="124601" y="10795"/>
                  </a:cubicBezTo>
                  <a:cubicBezTo>
                    <a:pt x="91303" y="4403"/>
                    <a:pt x="56903" y="7170"/>
                    <a:pt x="25042" y="18805"/>
                  </a:cubicBezTo>
                  <a:cubicBezTo>
                    <a:pt x="18196" y="20894"/>
                    <a:pt x="11351" y="23071"/>
                    <a:pt x="4506" y="24986"/>
                  </a:cubicBezTo>
                  <a:cubicBezTo>
                    <a:pt x="3011" y="25201"/>
                    <a:pt x="1494" y="25201"/>
                    <a:pt x="0" y="24986"/>
                  </a:cubicBezTo>
                  <a:cubicBezTo>
                    <a:pt x="1040" y="23506"/>
                    <a:pt x="1733" y="21243"/>
                    <a:pt x="3119" y="20633"/>
                  </a:cubicBezTo>
                  <a:cubicBezTo>
                    <a:pt x="10954" y="16924"/>
                    <a:pt x="19032" y="13753"/>
                    <a:pt x="27294" y="11144"/>
                  </a:cubicBezTo>
                  <a:cubicBezTo>
                    <a:pt x="51555" y="4513"/>
                    <a:pt x="76508" y="773"/>
                    <a:pt x="10163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3429E52-C904-B747-A1AE-0B4556340666}"/>
                </a:ext>
              </a:extLst>
            </p:cNvPr>
            <p:cNvSpPr/>
            <p:nvPr/>
          </p:nvSpPr>
          <p:spPr>
            <a:xfrm>
              <a:off x="5937895" y="862205"/>
              <a:ext cx="132225" cy="24202"/>
            </a:xfrm>
            <a:custGeom>
              <a:avLst/>
              <a:gdLst>
                <a:gd name="connsiteX0" fmla="*/ 99906 w 132225"/>
                <a:gd name="connsiteY0" fmla="*/ 435 h 24202"/>
                <a:gd name="connsiteX1" fmla="*/ 127547 w 132225"/>
                <a:gd name="connsiteY1" fmla="*/ 435 h 24202"/>
                <a:gd name="connsiteX2" fmla="*/ 132226 w 132225"/>
                <a:gd name="connsiteY2" fmla="*/ 5049 h 24202"/>
                <a:gd name="connsiteX3" fmla="*/ 127287 w 132225"/>
                <a:gd name="connsiteY3" fmla="*/ 8009 h 24202"/>
                <a:gd name="connsiteX4" fmla="*/ 121222 w 132225"/>
                <a:gd name="connsiteY4" fmla="*/ 8009 h 24202"/>
                <a:gd name="connsiteX5" fmla="*/ 43238 w 132225"/>
                <a:gd name="connsiteY5" fmla="*/ 11579 h 24202"/>
                <a:gd name="connsiteX6" fmla="*/ 5805 w 132225"/>
                <a:gd name="connsiteY6" fmla="*/ 23854 h 24202"/>
                <a:gd name="connsiteX7" fmla="*/ 0 w 132225"/>
                <a:gd name="connsiteY7" fmla="*/ 23854 h 24202"/>
                <a:gd name="connsiteX8" fmla="*/ 3206 w 132225"/>
                <a:gd name="connsiteY8" fmla="*/ 19240 h 24202"/>
                <a:gd name="connsiteX9" fmla="*/ 52682 w 132225"/>
                <a:gd name="connsiteY9" fmla="*/ 4092 h 24202"/>
                <a:gd name="connsiteX10" fmla="*/ 99993 w 132225"/>
                <a:gd name="connsiteY10" fmla="*/ 0 h 2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225" h="24202">
                  <a:moveTo>
                    <a:pt x="99906" y="435"/>
                  </a:moveTo>
                  <a:cubicBezTo>
                    <a:pt x="109177" y="435"/>
                    <a:pt x="118362" y="435"/>
                    <a:pt x="127547" y="435"/>
                  </a:cubicBezTo>
                  <a:cubicBezTo>
                    <a:pt x="129193" y="435"/>
                    <a:pt x="130666" y="3395"/>
                    <a:pt x="132226" y="5049"/>
                  </a:cubicBezTo>
                  <a:cubicBezTo>
                    <a:pt x="130746" y="6293"/>
                    <a:pt x="129079" y="7292"/>
                    <a:pt x="127287" y="8009"/>
                  </a:cubicBezTo>
                  <a:cubicBezTo>
                    <a:pt x="125284" y="8401"/>
                    <a:pt x="123225" y="8401"/>
                    <a:pt x="121222" y="8009"/>
                  </a:cubicBezTo>
                  <a:cubicBezTo>
                    <a:pt x="95194" y="5334"/>
                    <a:pt x="68915" y="6537"/>
                    <a:pt x="43238" y="11579"/>
                  </a:cubicBezTo>
                  <a:cubicBezTo>
                    <a:pt x="30142" y="13443"/>
                    <a:pt x="17474" y="17598"/>
                    <a:pt x="5805" y="23854"/>
                  </a:cubicBezTo>
                  <a:cubicBezTo>
                    <a:pt x="4332" y="24638"/>
                    <a:pt x="1906" y="23854"/>
                    <a:pt x="0" y="23854"/>
                  </a:cubicBezTo>
                  <a:cubicBezTo>
                    <a:pt x="1040" y="22287"/>
                    <a:pt x="1733" y="20111"/>
                    <a:pt x="3206" y="19240"/>
                  </a:cubicBezTo>
                  <a:cubicBezTo>
                    <a:pt x="18551" y="10984"/>
                    <a:pt x="35362" y="5837"/>
                    <a:pt x="52682" y="4092"/>
                  </a:cubicBezTo>
                  <a:cubicBezTo>
                    <a:pt x="68366" y="2089"/>
                    <a:pt x="84223" y="1306"/>
                    <a:pt x="99993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5E72143-CD5E-AE45-93EF-29619C2CDD75}"/>
                </a:ext>
              </a:extLst>
            </p:cNvPr>
            <p:cNvSpPr/>
            <p:nvPr/>
          </p:nvSpPr>
          <p:spPr>
            <a:xfrm>
              <a:off x="5933822" y="831385"/>
              <a:ext cx="132572" cy="26814"/>
            </a:xfrm>
            <a:custGeom>
              <a:avLst/>
              <a:gdLst>
                <a:gd name="connsiteX0" fmla="*/ 98693 w 132572"/>
                <a:gd name="connsiteY0" fmla="*/ 6529 h 26814"/>
                <a:gd name="connsiteX1" fmla="*/ 42198 w 132572"/>
                <a:gd name="connsiteY1" fmla="*/ 11840 h 26814"/>
                <a:gd name="connsiteX2" fmla="*/ 5372 w 132572"/>
                <a:gd name="connsiteY2" fmla="*/ 26466 h 26814"/>
                <a:gd name="connsiteX3" fmla="*/ 0 w 132572"/>
                <a:gd name="connsiteY3" fmla="*/ 26466 h 26814"/>
                <a:gd name="connsiteX4" fmla="*/ 2340 w 132572"/>
                <a:gd name="connsiteY4" fmla="*/ 21417 h 26814"/>
                <a:gd name="connsiteX5" fmla="*/ 13171 w 132572"/>
                <a:gd name="connsiteY5" fmla="*/ 15758 h 26814"/>
                <a:gd name="connsiteX6" fmla="*/ 87862 w 132572"/>
                <a:gd name="connsiteY6" fmla="*/ 0 h 26814"/>
                <a:gd name="connsiteX7" fmla="*/ 126334 w 132572"/>
                <a:gd name="connsiteY7" fmla="*/ 0 h 26814"/>
                <a:gd name="connsiteX8" fmla="*/ 132573 w 132572"/>
                <a:gd name="connsiteY8" fmla="*/ 2699 h 26814"/>
                <a:gd name="connsiteX9" fmla="*/ 126074 w 132572"/>
                <a:gd name="connsiteY9" fmla="*/ 7835 h 26814"/>
                <a:gd name="connsiteX10" fmla="*/ 98693 w 132572"/>
                <a:gd name="connsiteY10" fmla="*/ 6529 h 2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572" h="26814">
                  <a:moveTo>
                    <a:pt x="98693" y="6529"/>
                  </a:moveTo>
                  <a:cubicBezTo>
                    <a:pt x="79702" y="5417"/>
                    <a:pt x="60653" y="7208"/>
                    <a:pt x="42198" y="11840"/>
                  </a:cubicBezTo>
                  <a:cubicBezTo>
                    <a:pt x="29084" y="14232"/>
                    <a:pt x="16569" y="19202"/>
                    <a:pt x="5372" y="26466"/>
                  </a:cubicBezTo>
                  <a:cubicBezTo>
                    <a:pt x="4159" y="27250"/>
                    <a:pt x="1820" y="26466"/>
                    <a:pt x="0" y="26466"/>
                  </a:cubicBezTo>
                  <a:cubicBezTo>
                    <a:pt x="780" y="24725"/>
                    <a:pt x="1040" y="22287"/>
                    <a:pt x="2340" y="21417"/>
                  </a:cubicBezTo>
                  <a:cubicBezTo>
                    <a:pt x="5763" y="19190"/>
                    <a:pt x="9390" y="17294"/>
                    <a:pt x="13171" y="15758"/>
                  </a:cubicBezTo>
                  <a:cubicBezTo>
                    <a:pt x="36844" y="5782"/>
                    <a:pt x="62194" y="434"/>
                    <a:pt x="87862" y="0"/>
                  </a:cubicBezTo>
                  <a:cubicBezTo>
                    <a:pt x="100599" y="0"/>
                    <a:pt x="113856" y="0"/>
                    <a:pt x="126334" y="0"/>
                  </a:cubicBezTo>
                  <a:cubicBezTo>
                    <a:pt x="128413" y="0"/>
                    <a:pt x="130493" y="1741"/>
                    <a:pt x="132573" y="2699"/>
                  </a:cubicBezTo>
                  <a:cubicBezTo>
                    <a:pt x="130406" y="4527"/>
                    <a:pt x="128240" y="7835"/>
                    <a:pt x="126074" y="7835"/>
                  </a:cubicBezTo>
                  <a:cubicBezTo>
                    <a:pt x="117062" y="8009"/>
                    <a:pt x="107878" y="7139"/>
                    <a:pt x="98693" y="65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B3C13D0-294D-794B-98D4-E7EAA21F4B3C}"/>
                </a:ext>
              </a:extLst>
            </p:cNvPr>
            <p:cNvSpPr/>
            <p:nvPr/>
          </p:nvSpPr>
          <p:spPr>
            <a:xfrm>
              <a:off x="5719627" y="709921"/>
              <a:ext cx="155534" cy="27353"/>
            </a:xfrm>
            <a:custGeom>
              <a:avLst/>
              <a:gdLst>
                <a:gd name="connsiteX0" fmla="*/ 155534 w 155534"/>
                <a:gd name="connsiteY0" fmla="*/ 15774 h 27353"/>
                <a:gd name="connsiteX1" fmla="*/ 151462 w 155534"/>
                <a:gd name="connsiteY1" fmla="*/ 21085 h 27353"/>
                <a:gd name="connsiteX2" fmla="*/ 147216 w 155534"/>
                <a:gd name="connsiteY2" fmla="*/ 21085 h 27353"/>
                <a:gd name="connsiteX3" fmla="*/ 99039 w 155534"/>
                <a:gd name="connsiteY3" fmla="*/ 7591 h 27353"/>
                <a:gd name="connsiteX4" fmla="*/ 45664 w 155534"/>
                <a:gd name="connsiteY4" fmla="*/ 11334 h 27353"/>
                <a:gd name="connsiteX5" fmla="*/ 6845 w 155534"/>
                <a:gd name="connsiteY5" fmla="*/ 25351 h 27353"/>
                <a:gd name="connsiteX6" fmla="*/ 0 w 155534"/>
                <a:gd name="connsiteY6" fmla="*/ 27353 h 27353"/>
                <a:gd name="connsiteX7" fmla="*/ 5112 w 155534"/>
                <a:gd name="connsiteY7" fmla="*/ 21172 h 27353"/>
                <a:gd name="connsiteX8" fmla="*/ 65766 w 155534"/>
                <a:gd name="connsiteY8" fmla="*/ 1235 h 27353"/>
                <a:gd name="connsiteX9" fmla="*/ 135865 w 155534"/>
                <a:gd name="connsiteY9" fmla="*/ 6720 h 27353"/>
                <a:gd name="connsiteX10" fmla="*/ 149989 w 155534"/>
                <a:gd name="connsiteY10" fmla="*/ 12814 h 27353"/>
                <a:gd name="connsiteX11" fmla="*/ 155534 w 155534"/>
                <a:gd name="connsiteY11" fmla="*/ 15774 h 2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34" h="27353">
                  <a:moveTo>
                    <a:pt x="155534" y="15774"/>
                  </a:moveTo>
                  <a:cubicBezTo>
                    <a:pt x="153282" y="18821"/>
                    <a:pt x="152588" y="20475"/>
                    <a:pt x="151462" y="21085"/>
                  </a:cubicBezTo>
                  <a:cubicBezTo>
                    <a:pt x="150122" y="21739"/>
                    <a:pt x="148557" y="21739"/>
                    <a:pt x="147216" y="21085"/>
                  </a:cubicBezTo>
                  <a:cubicBezTo>
                    <a:pt x="133266" y="9071"/>
                    <a:pt x="115329" y="9245"/>
                    <a:pt x="99039" y="7591"/>
                  </a:cubicBezTo>
                  <a:cubicBezTo>
                    <a:pt x="81161" y="6320"/>
                    <a:pt x="63194" y="7580"/>
                    <a:pt x="45664" y="11334"/>
                  </a:cubicBezTo>
                  <a:cubicBezTo>
                    <a:pt x="32355" y="14902"/>
                    <a:pt x="19369" y="19591"/>
                    <a:pt x="6845" y="25351"/>
                  </a:cubicBezTo>
                  <a:cubicBezTo>
                    <a:pt x="4679" y="26134"/>
                    <a:pt x="2340" y="26657"/>
                    <a:pt x="0" y="27353"/>
                  </a:cubicBezTo>
                  <a:cubicBezTo>
                    <a:pt x="1445" y="25090"/>
                    <a:pt x="3163" y="23014"/>
                    <a:pt x="5112" y="21172"/>
                  </a:cubicBezTo>
                  <a:cubicBezTo>
                    <a:pt x="23321" y="9466"/>
                    <a:pt x="44193" y="2605"/>
                    <a:pt x="65766" y="1235"/>
                  </a:cubicBezTo>
                  <a:cubicBezTo>
                    <a:pt x="89266" y="-1519"/>
                    <a:pt x="113074" y="344"/>
                    <a:pt x="135865" y="6720"/>
                  </a:cubicBezTo>
                  <a:cubicBezTo>
                    <a:pt x="140727" y="8370"/>
                    <a:pt x="145450" y="10408"/>
                    <a:pt x="149989" y="12814"/>
                  </a:cubicBezTo>
                  <a:cubicBezTo>
                    <a:pt x="151982" y="13685"/>
                    <a:pt x="153801" y="14816"/>
                    <a:pt x="155534" y="15774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829F03F-EAB7-384A-B320-F30D720D6B44}"/>
                </a:ext>
              </a:extLst>
            </p:cNvPr>
            <p:cNvSpPr/>
            <p:nvPr/>
          </p:nvSpPr>
          <p:spPr>
            <a:xfrm>
              <a:off x="5718803" y="732486"/>
              <a:ext cx="138869" cy="29861"/>
            </a:xfrm>
            <a:custGeom>
              <a:avLst/>
              <a:gdLst>
                <a:gd name="connsiteX0" fmla="*/ 87732 w 138869"/>
                <a:gd name="connsiteY0" fmla="*/ 0 h 29861"/>
                <a:gd name="connsiteX1" fmla="*/ 131057 w 138869"/>
                <a:gd name="connsiteY1" fmla="*/ 8706 h 29861"/>
                <a:gd name="connsiteX2" fmla="*/ 137815 w 138869"/>
                <a:gd name="connsiteY2" fmla="*/ 12275 h 29861"/>
                <a:gd name="connsiteX3" fmla="*/ 138769 w 138869"/>
                <a:gd name="connsiteY3" fmla="*/ 14887 h 29861"/>
                <a:gd name="connsiteX4" fmla="*/ 135823 w 138869"/>
                <a:gd name="connsiteY4" fmla="*/ 17673 h 29861"/>
                <a:gd name="connsiteX5" fmla="*/ 128457 w 138869"/>
                <a:gd name="connsiteY5" fmla="*/ 16367 h 29861"/>
                <a:gd name="connsiteX6" fmla="*/ 20060 w 138869"/>
                <a:gd name="connsiteY6" fmla="*/ 22113 h 29861"/>
                <a:gd name="connsiteX7" fmla="*/ 3337 w 138869"/>
                <a:gd name="connsiteY7" fmla="*/ 29861 h 29861"/>
                <a:gd name="connsiteX8" fmla="*/ 391 w 138869"/>
                <a:gd name="connsiteY8" fmla="*/ 29861 h 29861"/>
                <a:gd name="connsiteX9" fmla="*/ 1517 w 138869"/>
                <a:gd name="connsiteY9" fmla="*/ 26553 h 29861"/>
                <a:gd name="connsiteX10" fmla="*/ 7929 w 138869"/>
                <a:gd name="connsiteY10" fmla="*/ 22200 h 29861"/>
                <a:gd name="connsiteX11" fmla="*/ 87732 w 138869"/>
                <a:gd name="connsiteY11" fmla="*/ 0 h 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869" h="29861">
                  <a:moveTo>
                    <a:pt x="87732" y="0"/>
                  </a:moveTo>
                  <a:cubicBezTo>
                    <a:pt x="99170" y="2351"/>
                    <a:pt x="115200" y="5485"/>
                    <a:pt x="131057" y="8706"/>
                  </a:cubicBezTo>
                  <a:cubicBezTo>
                    <a:pt x="133499" y="9491"/>
                    <a:pt x="135787" y="10699"/>
                    <a:pt x="137815" y="12275"/>
                  </a:cubicBezTo>
                  <a:cubicBezTo>
                    <a:pt x="138509" y="12711"/>
                    <a:pt x="139115" y="14365"/>
                    <a:pt x="138769" y="14887"/>
                  </a:cubicBezTo>
                  <a:cubicBezTo>
                    <a:pt x="138422" y="15410"/>
                    <a:pt x="136862" y="17673"/>
                    <a:pt x="135823" y="17673"/>
                  </a:cubicBezTo>
                  <a:cubicBezTo>
                    <a:pt x="133300" y="17808"/>
                    <a:pt x="130781" y="17361"/>
                    <a:pt x="128457" y="16367"/>
                  </a:cubicBezTo>
                  <a:cubicBezTo>
                    <a:pt x="91285" y="-1045"/>
                    <a:pt x="55499" y="7661"/>
                    <a:pt x="20060" y="22113"/>
                  </a:cubicBezTo>
                  <a:cubicBezTo>
                    <a:pt x="14341" y="24377"/>
                    <a:pt x="8969" y="27337"/>
                    <a:pt x="3337" y="29861"/>
                  </a:cubicBezTo>
                  <a:cubicBezTo>
                    <a:pt x="2557" y="29861"/>
                    <a:pt x="1344" y="29861"/>
                    <a:pt x="391" y="29861"/>
                  </a:cubicBezTo>
                  <a:cubicBezTo>
                    <a:pt x="-563" y="29861"/>
                    <a:pt x="391" y="27163"/>
                    <a:pt x="1517" y="26553"/>
                  </a:cubicBezTo>
                  <a:cubicBezTo>
                    <a:pt x="3426" y="24789"/>
                    <a:pt x="5588" y="23322"/>
                    <a:pt x="7929" y="22200"/>
                  </a:cubicBezTo>
                  <a:cubicBezTo>
                    <a:pt x="33018" y="10126"/>
                    <a:pt x="60036" y="2610"/>
                    <a:pt x="87732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5E55765-DB66-0E47-89F2-03E7B61F2BAF}"/>
                </a:ext>
              </a:extLst>
            </p:cNvPr>
            <p:cNvSpPr/>
            <p:nvPr/>
          </p:nvSpPr>
          <p:spPr>
            <a:xfrm>
              <a:off x="5730111" y="865687"/>
              <a:ext cx="130233" cy="29077"/>
            </a:xfrm>
            <a:custGeom>
              <a:avLst/>
              <a:gdLst>
                <a:gd name="connsiteX0" fmla="*/ 101899 w 130233"/>
                <a:gd name="connsiteY0" fmla="*/ 0 h 29077"/>
                <a:gd name="connsiteX1" fmla="*/ 126680 w 130233"/>
                <a:gd name="connsiteY1" fmla="*/ 7052 h 29077"/>
                <a:gd name="connsiteX2" fmla="*/ 130233 w 130233"/>
                <a:gd name="connsiteY2" fmla="*/ 12450 h 29077"/>
                <a:gd name="connsiteX3" fmla="*/ 123648 w 130233"/>
                <a:gd name="connsiteY3" fmla="*/ 13755 h 29077"/>
                <a:gd name="connsiteX4" fmla="*/ 68452 w 130233"/>
                <a:gd name="connsiteY4" fmla="*/ 10360 h 29077"/>
                <a:gd name="connsiteX5" fmla="*/ 28247 w 130233"/>
                <a:gd name="connsiteY5" fmla="*/ 20111 h 29077"/>
                <a:gd name="connsiteX6" fmla="*/ 6932 w 130233"/>
                <a:gd name="connsiteY6" fmla="*/ 28207 h 29077"/>
                <a:gd name="connsiteX7" fmla="*/ 0 w 130233"/>
                <a:gd name="connsiteY7" fmla="*/ 29078 h 29077"/>
                <a:gd name="connsiteX8" fmla="*/ 4852 w 130233"/>
                <a:gd name="connsiteY8" fmla="*/ 22723 h 29077"/>
                <a:gd name="connsiteX9" fmla="*/ 16290 w 130233"/>
                <a:gd name="connsiteY9" fmla="*/ 18283 h 29077"/>
                <a:gd name="connsiteX10" fmla="*/ 101899 w 130233"/>
                <a:gd name="connsiteY10" fmla="*/ 0 h 2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233" h="29077">
                  <a:moveTo>
                    <a:pt x="101899" y="0"/>
                  </a:moveTo>
                  <a:cubicBezTo>
                    <a:pt x="108224" y="1741"/>
                    <a:pt x="117582" y="4092"/>
                    <a:pt x="126680" y="7052"/>
                  </a:cubicBezTo>
                  <a:cubicBezTo>
                    <a:pt x="128327" y="7574"/>
                    <a:pt x="129107" y="10621"/>
                    <a:pt x="130233" y="12450"/>
                  </a:cubicBezTo>
                  <a:cubicBezTo>
                    <a:pt x="127980" y="12972"/>
                    <a:pt x="125034" y="14626"/>
                    <a:pt x="123648" y="13755"/>
                  </a:cubicBezTo>
                  <a:cubicBezTo>
                    <a:pt x="105798" y="2873"/>
                    <a:pt x="87169" y="6094"/>
                    <a:pt x="68452" y="10360"/>
                  </a:cubicBezTo>
                  <a:cubicBezTo>
                    <a:pt x="55022" y="13494"/>
                    <a:pt x="41505" y="16454"/>
                    <a:pt x="28247" y="20111"/>
                  </a:cubicBezTo>
                  <a:cubicBezTo>
                    <a:pt x="20969" y="22113"/>
                    <a:pt x="14037" y="25683"/>
                    <a:pt x="6932" y="28207"/>
                  </a:cubicBezTo>
                  <a:cubicBezTo>
                    <a:pt x="4663" y="28765"/>
                    <a:pt x="2336" y="29057"/>
                    <a:pt x="0" y="29078"/>
                  </a:cubicBezTo>
                  <a:cubicBezTo>
                    <a:pt x="1646" y="26901"/>
                    <a:pt x="2773" y="24029"/>
                    <a:pt x="4852" y="22723"/>
                  </a:cubicBezTo>
                  <a:cubicBezTo>
                    <a:pt x="8494" y="20833"/>
                    <a:pt x="12329" y="19344"/>
                    <a:pt x="16290" y="18283"/>
                  </a:cubicBezTo>
                  <a:cubicBezTo>
                    <a:pt x="44099" y="9152"/>
                    <a:pt x="72797" y="3023"/>
                    <a:pt x="10189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FAC50B4-B7E7-4B4C-90D2-E13226214B79}"/>
                </a:ext>
              </a:extLst>
            </p:cNvPr>
            <p:cNvSpPr/>
            <p:nvPr/>
          </p:nvSpPr>
          <p:spPr>
            <a:xfrm>
              <a:off x="5728085" y="812929"/>
              <a:ext cx="126800" cy="20570"/>
            </a:xfrm>
            <a:custGeom>
              <a:avLst/>
              <a:gdLst>
                <a:gd name="connsiteX0" fmla="*/ 75071 w 126800"/>
                <a:gd name="connsiteY0" fmla="*/ 0 h 20570"/>
                <a:gd name="connsiteX1" fmla="*/ 117962 w 126800"/>
                <a:gd name="connsiteY1" fmla="*/ 4092 h 20570"/>
                <a:gd name="connsiteX2" fmla="*/ 123854 w 126800"/>
                <a:gd name="connsiteY2" fmla="*/ 5833 h 20570"/>
                <a:gd name="connsiteX3" fmla="*/ 126800 w 126800"/>
                <a:gd name="connsiteY3" fmla="*/ 10360 h 20570"/>
                <a:gd name="connsiteX4" fmla="*/ 122901 w 126800"/>
                <a:gd name="connsiteY4" fmla="*/ 12014 h 20570"/>
                <a:gd name="connsiteX5" fmla="*/ 116836 w 126800"/>
                <a:gd name="connsiteY5" fmla="*/ 11144 h 20570"/>
                <a:gd name="connsiteX6" fmla="*/ 17190 w 126800"/>
                <a:gd name="connsiteY6" fmla="*/ 16280 h 20570"/>
                <a:gd name="connsiteX7" fmla="*/ 2546 w 126800"/>
                <a:gd name="connsiteY7" fmla="*/ 20546 h 20570"/>
                <a:gd name="connsiteX8" fmla="*/ 33 w 126800"/>
                <a:gd name="connsiteY8" fmla="*/ 19414 h 20570"/>
                <a:gd name="connsiteX9" fmla="*/ 900 w 126800"/>
                <a:gd name="connsiteY9" fmla="*/ 16715 h 20570"/>
                <a:gd name="connsiteX10" fmla="*/ 6099 w 126800"/>
                <a:gd name="connsiteY10" fmla="*/ 13494 h 20570"/>
                <a:gd name="connsiteX11" fmla="*/ 75071 w 126800"/>
                <a:gd name="connsiteY11" fmla="*/ 0 h 2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00" h="20570">
                  <a:moveTo>
                    <a:pt x="75071" y="0"/>
                  </a:moveTo>
                  <a:lnTo>
                    <a:pt x="117962" y="4092"/>
                  </a:lnTo>
                  <a:cubicBezTo>
                    <a:pt x="120041" y="4162"/>
                    <a:pt x="122068" y="4761"/>
                    <a:pt x="123854" y="5833"/>
                  </a:cubicBezTo>
                  <a:cubicBezTo>
                    <a:pt x="125241" y="6791"/>
                    <a:pt x="125847" y="8793"/>
                    <a:pt x="126800" y="10360"/>
                  </a:cubicBezTo>
                  <a:cubicBezTo>
                    <a:pt x="125623" y="11165"/>
                    <a:pt x="124297" y="11728"/>
                    <a:pt x="122901" y="12014"/>
                  </a:cubicBezTo>
                  <a:cubicBezTo>
                    <a:pt x="120847" y="12024"/>
                    <a:pt x="118804" y="11730"/>
                    <a:pt x="116836" y="11144"/>
                  </a:cubicBezTo>
                  <a:cubicBezTo>
                    <a:pt x="83874" y="2628"/>
                    <a:pt x="49111" y="4420"/>
                    <a:pt x="17190" y="16280"/>
                  </a:cubicBezTo>
                  <a:cubicBezTo>
                    <a:pt x="12337" y="17934"/>
                    <a:pt x="7398" y="19240"/>
                    <a:pt x="2546" y="20546"/>
                  </a:cubicBezTo>
                  <a:cubicBezTo>
                    <a:pt x="1562" y="20682"/>
                    <a:pt x="587" y="20243"/>
                    <a:pt x="33" y="19414"/>
                  </a:cubicBezTo>
                  <a:cubicBezTo>
                    <a:pt x="-109" y="18429"/>
                    <a:pt x="211" y="17432"/>
                    <a:pt x="900" y="16715"/>
                  </a:cubicBezTo>
                  <a:cubicBezTo>
                    <a:pt x="2415" y="15322"/>
                    <a:pt x="4179" y="14229"/>
                    <a:pt x="6099" y="13494"/>
                  </a:cubicBezTo>
                  <a:cubicBezTo>
                    <a:pt x="28234" y="5357"/>
                    <a:pt x="51515" y="803"/>
                    <a:pt x="75071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E12D584-E0A7-414B-981A-53CB1BC9A2B8}"/>
                </a:ext>
              </a:extLst>
            </p:cNvPr>
            <p:cNvSpPr/>
            <p:nvPr/>
          </p:nvSpPr>
          <p:spPr>
            <a:xfrm>
              <a:off x="5727078" y="791114"/>
              <a:ext cx="121654" cy="19329"/>
            </a:xfrm>
            <a:custGeom>
              <a:avLst/>
              <a:gdLst>
                <a:gd name="connsiteX0" fmla="*/ 116889 w 121654"/>
                <a:gd name="connsiteY0" fmla="*/ 10584 h 19329"/>
                <a:gd name="connsiteX1" fmla="*/ 92108 w 121654"/>
                <a:gd name="connsiteY1" fmla="*/ 7188 h 19329"/>
                <a:gd name="connsiteX2" fmla="*/ 35959 w 121654"/>
                <a:gd name="connsiteY2" fmla="*/ 11280 h 19329"/>
                <a:gd name="connsiteX3" fmla="*/ 11004 w 121654"/>
                <a:gd name="connsiteY3" fmla="*/ 18767 h 19329"/>
                <a:gd name="connsiteX4" fmla="*/ 0 w 121654"/>
                <a:gd name="connsiteY4" fmla="*/ 19203 h 19329"/>
                <a:gd name="connsiteX5" fmla="*/ 9965 w 121654"/>
                <a:gd name="connsiteY5" fmla="*/ 13196 h 19329"/>
                <a:gd name="connsiteX6" fmla="*/ 55975 w 121654"/>
                <a:gd name="connsiteY6" fmla="*/ 1094 h 19329"/>
                <a:gd name="connsiteX7" fmla="*/ 66806 w 121654"/>
                <a:gd name="connsiteY7" fmla="*/ 50 h 19329"/>
                <a:gd name="connsiteX8" fmla="*/ 115849 w 121654"/>
                <a:gd name="connsiteY8" fmla="*/ 3271 h 19329"/>
                <a:gd name="connsiteX9" fmla="*/ 121655 w 121654"/>
                <a:gd name="connsiteY9" fmla="*/ 6492 h 1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654" h="19329">
                  <a:moveTo>
                    <a:pt x="116889" y="10584"/>
                  </a:moveTo>
                  <a:cubicBezTo>
                    <a:pt x="107271" y="9278"/>
                    <a:pt x="99559" y="8059"/>
                    <a:pt x="92108" y="7188"/>
                  </a:cubicBezTo>
                  <a:cubicBezTo>
                    <a:pt x="73331" y="4110"/>
                    <a:pt x="54097" y="5512"/>
                    <a:pt x="35959" y="11280"/>
                  </a:cubicBezTo>
                  <a:cubicBezTo>
                    <a:pt x="27776" y="14210"/>
                    <a:pt x="19447" y="16709"/>
                    <a:pt x="11004" y="18767"/>
                  </a:cubicBezTo>
                  <a:cubicBezTo>
                    <a:pt x="7363" y="19319"/>
                    <a:pt x="3673" y="19466"/>
                    <a:pt x="0" y="19203"/>
                  </a:cubicBezTo>
                  <a:cubicBezTo>
                    <a:pt x="3043" y="16768"/>
                    <a:pt x="6394" y="14748"/>
                    <a:pt x="9965" y="13196"/>
                  </a:cubicBezTo>
                  <a:cubicBezTo>
                    <a:pt x="25215" y="8843"/>
                    <a:pt x="40638" y="4925"/>
                    <a:pt x="55975" y="1094"/>
                  </a:cubicBezTo>
                  <a:cubicBezTo>
                    <a:pt x="59515" y="213"/>
                    <a:pt x="63164" y="-139"/>
                    <a:pt x="66806" y="50"/>
                  </a:cubicBezTo>
                  <a:cubicBezTo>
                    <a:pt x="83211" y="920"/>
                    <a:pt x="99559" y="1994"/>
                    <a:pt x="115849" y="3271"/>
                  </a:cubicBezTo>
                  <a:cubicBezTo>
                    <a:pt x="117929" y="3271"/>
                    <a:pt x="119749" y="5360"/>
                    <a:pt x="121655" y="6492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0D8AF87-EBC5-6D43-B997-50DBAEE8455F}"/>
                </a:ext>
              </a:extLst>
            </p:cNvPr>
            <p:cNvSpPr/>
            <p:nvPr/>
          </p:nvSpPr>
          <p:spPr>
            <a:xfrm>
              <a:off x="5794578" y="761651"/>
              <a:ext cx="69255" cy="17140"/>
            </a:xfrm>
            <a:custGeom>
              <a:avLst/>
              <a:gdLst>
                <a:gd name="connsiteX0" fmla="*/ 31367 w 69255"/>
                <a:gd name="connsiteY0" fmla="*/ 0 h 17140"/>
                <a:gd name="connsiteX1" fmla="*/ 60741 w 69255"/>
                <a:gd name="connsiteY1" fmla="*/ 6007 h 17140"/>
                <a:gd name="connsiteX2" fmla="*/ 68539 w 69255"/>
                <a:gd name="connsiteY2" fmla="*/ 10447 h 17140"/>
                <a:gd name="connsiteX3" fmla="*/ 68539 w 69255"/>
                <a:gd name="connsiteY3" fmla="*/ 15845 h 17140"/>
                <a:gd name="connsiteX4" fmla="*/ 64640 w 69255"/>
                <a:gd name="connsiteY4" fmla="*/ 16715 h 17140"/>
                <a:gd name="connsiteX5" fmla="*/ 3986 w 69255"/>
                <a:gd name="connsiteY5" fmla="*/ 9054 h 17140"/>
                <a:gd name="connsiteX6" fmla="*/ 0 w 69255"/>
                <a:gd name="connsiteY6" fmla="*/ 7574 h 17140"/>
                <a:gd name="connsiteX7" fmla="*/ 2859 w 69255"/>
                <a:gd name="connsiteY7" fmla="*/ 3221 h 17140"/>
                <a:gd name="connsiteX8" fmla="*/ 31367 w 69255"/>
                <a:gd name="connsiteY8" fmla="*/ 0 h 1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255" h="17140">
                  <a:moveTo>
                    <a:pt x="31367" y="0"/>
                  </a:moveTo>
                  <a:cubicBezTo>
                    <a:pt x="38905" y="1480"/>
                    <a:pt x="49823" y="3482"/>
                    <a:pt x="60741" y="6007"/>
                  </a:cubicBezTo>
                  <a:cubicBezTo>
                    <a:pt x="63682" y="6774"/>
                    <a:pt x="66372" y="8305"/>
                    <a:pt x="68539" y="10447"/>
                  </a:cubicBezTo>
                  <a:cubicBezTo>
                    <a:pt x="69579" y="11405"/>
                    <a:pt x="69406" y="14104"/>
                    <a:pt x="68539" y="15845"/>
                  </a:cubicBezTo>
                  <a:cubicBezTo>
                    <a:pt x="67673" y="17586"/>
                    <a:pt x="65506" y="17238"/>
                    <a:pt x="64640" y="16715"/>
                  </a:cubicBezTo>
                  <a:cubicBezTo>
                    <a:pt x="45664" y="4440"/>
                    <a:pt x="25041" y="4962"/>
                    <a:pt x="3986" y="9054"/>
                  </a:cubicBezTo>
                  <a:cubicBezTo>
                    <a:pt x="2773" y="9054"/>
                    <a:pt x="1386" y="8097"/>
                    <a:pt x="0" y="7574"/>
                  </a:cubicBezTo>
                  <a:cubicBezTo>
                    <a:pt x="953" y="6094"/>
                    <a:pt x="1733" y="3395"/>
                    <a:pt x="2859" y="3221"/>
                  </a:cubicBezTo>
                  <a:cubicBezTo>
                    <a:pt x="11351" y="2002"/>
                    <a:pt x="19149" y="1219"/>
                    <a:pt x="31367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BE0B9F6C-95A6-C84E-A335-1B72A67B5952}"/>
                </a:ext>
              </a:extLst>
            </p:cNvPr>
            <p:cNvSpPr/>
            <p:nvPr/>
          </p:nvSpPr>
          <p:spPr>
            <a:xfrm>
              <a:off x="5782447" y="836748"/>
              <a:ext cx="89768" cy="12226"/>
            </a:xfrm>
            <a:custGeom>
              <a:avLst/>
              <a:gdLst>
                <a:gd name="connsiteX0" fmla="*/ 89768 w 89768"/>
                <a:gd name="connsiteY0" fmla="*/ 8829 h 12226"/>
                <a:gd name="connsiteX1" fmla="*/ 77637 w 89768"/>
                <a:gd name="connsiteY1" fmla="*/ 11963 h 12226"/>
                <a:gd name="connsiteX2" fmla="*/ 5979 w 89768"/>
                <a:gd name="connsiteY2" fmla="*/ 9351 h 12226"/>
                <a:gd name="connsiteX3" fmla="*/ 2946 w 89768"/>
                <a:gd name="connsiteY3" fmla="*/ 9351 h 12226"/>
                <a:gd name="connsiteX4" fmla="*/ 0 w 89768"/>
                <a:gd name="connsiteY4" fmla="*/ 6826 h 12226"/>
                <a:gd name="connsiteX5" fmla="*/ 1560 w 89768"/>
                <a:gd name="connsiteY5" fmla="*/ 4650 h 12226"/>
                <a:gd name="connsiteX6" fmla="*/ 5892 w 89768"/>
                <a:gd name="connsiteY6" fmla="*/ 3170 h 12226"/>
                <a:gd name="connsiteX7" fmla="*/ 84916 w 89768"/>
                <a:gd name="connsiteY7" fmla="*/ 4388 h 12226"/>
                <a:gd name="connsiteX8" fmla="*/ 89768 w 89768"/>
                <a:gd name="connsiteY8" fmla="*/ 8829 h 1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768" h="12226">
                  <a:moveTo>
                    <a:pt x="89768" y="8829"/>
                  </a:moveTo>
                  <a:cubicBezTo>
                    <a:pt x="84309" y="10309"/>
                    <a:pt x="80150" y="13094"/>
                    <a:pt x="77637" y="11963"/>
                  </a:cubicBezTo>
                  <a:cubicBezTo>
                    <a:pt x="54908" y="2155"/>
                    <a:pt x="29355" y="1223"/>
                    <a:pt x="5979" y="9351"/>
                  </a:cubicBezTo>
                  <a:cubicBezTo>
                    <a:pt x="4990" y="9654"/>
                    <a:pt x="3935" y="9654"/>
                    <a:pt x="2946" y="9351"/>
                  </a:cubicBezTo>
                  <a:cubicBezTo>
                    <a:pt x="1776" y="8760"/>
                    <a:pt x="766" y="7894"/>
                    <a:pt x="0" y="6826"/>
                  </a:cubicBezTo>
                  <a:cubicBezTo>
                    <a:pt x="0" y="6826"/>
                    <a:pt x="780" y="4998"/>
                    <a:pt x="1560" y="4650"/>
                  </a:cubicBezTo>
                  <a:cubicBezTo>
                    <a:pt x="2932" y="3966"/>
                    <a:pt x="4390" y="3468"/>
                    <a:pt x="5892" y="3170"/>
                  </a:cubicBezTo>
                  <a:cubicBezTo>
                    <a:pt x="32074" y="-1433"/>
                    <a:pt x="58886" y="-1020"/>
                    <a:pt x="84916" y="4388"/>
                  </a:cubicBezTo>
                  <a:cubicBezTo>
                    <a:pt x="85956" y="4650"/>
                    <a:pt x="86735" y="6043"/>
                    <a:pt x="89768" y="88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D10F729-3960-7C47-B000-4DD9BBA0C70D}"/>
                </a:ext>
              </a:extLst>
            </p:cNvPr>
            <p:cNvSpPr/>
            <p:nvPr/>
          </p:nvSpPr>
          <p:spPr>
            <a:xfrm>
              <a:off x="5719367" y="769629"/>
              <a:ext cx="48090" cy="20054"/>
            </a:xfrm>
            <a:custGeom>
              <a:avLst/>
              <a:gdLst>
                <a:gd name="connsiteX0" fmla="*/ 48090 w 48090"/>
                <a:gd name="connsiteY0" fmla="*/ 3600 h 20054"/>
                <a:gd name="connsiteX1" fmla="*/ 42198 w 48090"/>
                <a:gd name="connsiteY1" fmla="*/ 7518 h 20054"/>
                <a:gd name="connsiteX2" fmla="*/ 3293 w 48090"/>
                <a:gd name="connsiteY2" fmla="*/ 20055 h 20054"/>
                <a:gd name="connsiteX3" fmla="*/ 0 w 48090"/>
                <a:gd name="connsiteY3" fmla="*/ 18749 h 20054"/>
                <a:gd name="connsiteX4" fmla="*/ 2599 w 48090"/>
                <a:gd name="connsiteY4" fmla="*/ 15266 h 20054"/>
                <a:gd name="connsiteX5" fmla="*/ 43758 w 48090"/>
                <a:gd name="connsiteY5" fmla="*/ 118 h 20054"/>
                <a:gd name="connsiteX6" fmla="*/ 46617 w 48090"/>
                <a:gd name="connsiteY6" fmla="*/ 640 h 20054"/>
                <a:gd name="connsiteX7" fmla="*/ 48090 w 48090"/>
                <a:gd name="connsiteY7" fmla="*/ 3600 h 2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90" h="20054">
                  <a:moveTo>
                    <a:pt x="48090" y="3600"/>
                  </a:moveTo>
                  <a:cubicBezTo>
                    <a:pt x="46184" y="4906"/>
                    <a:pt x="44364" y="7083"/>
                    <a:pt x="42198" y="7518"/>
                  </a:cubicBezTo>
                  <a:cubicBezTo>
                    <a:pt x="28585" y="9317"/>
                    <a:pt x="15407" y="13564"/>
                    <a:pt x="3293" y="20055"/>
                  </a:cubicBezTo>
                  <a:cubicBezTo>
                    <a:pt x="2686" y="20055"/>
                    <a:pt x="1126" y="19184"/>
                    <a:pt x="0" y="18749"/>
                  </a:cubicBezTo>
                  <a:cubicBezTo>
                    <a:pt x="866" y="17530"/>
                    <a:pt x="1386" y="15702"/>
                    <a:pt x="2599" y="15266"/>
                  </a:cubicBezTo>
                  <a:cubicBezTo>
                    <a:pt x="16290" y="10043"/>
                    <a:pt x="29980" y="5081"/>
                    <a:pt x="43758" y="118"/>
                  </a:cubicBezTo>
                  <a:cubicBezTo>
                    <a:pt x="44740" y="-149"/>
                    <a:pt x="45791" y="42"/>
                    <a:pt x="46617" y="640"/>
                  </a:cubicBezTo>
                  <a:cubicBezTo>
                    <a:pt x="47224" y="989"/>
                    <a:pt x="47397" y="2120"/>
                    <a:pt x="48090" y="360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3169BAD-7869-334E-B5E8-A76E5AAAEC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7270" y="1104404"/>
            <a:ext cx="7974242" cy="2066307"/>
          </a:xfrm>
          <a:prstGeom prst="rect">
            <a:avLst/>
          </a:prstGeom>
        </p:spPr>
        <p:txBody>
          <a:bodyPr lIns="72000" tIns="36000" rIns="72000" b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58473376-7A24-8341-9FF6-3E574AB003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7269" y="3461841"/>
            <a:ext cx="7974241" cy="1763301"/>
          </a:xfrm>
          <a:prstGeom prst="rect">
            <a:avLst/>
          </a:prstGeom>
        </p:spPr>
        <p:txBody>
          <a:bodyPr numCol="2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 Dit tekstblok zal zich verdelen over twee kolommen.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2EE72A3-A5DB-1E8B-4C96-A51218AD8A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BD5B055-AE1C-CE98-14D7-06E1AE57F47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82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aphic 2">
            <a:extLst>
              <a:ext uri="{FF2B5EF4-FFF2-40B4-BE49-F238E27FC236}">
                <a16:creationId xmlns:a16="http://schemas.microsoft.com/office/drawing/2014/main" id="{D884214E-3CD3-A642-BEDC-BF3321F9871C}"/>
              </a:ext>
            </a:extLst>
          </p:cNvPr>
          <p:cNvGrpSpPr/>
          <p:nvPr userDrawn="1"/>
        </p:nvGrpSpPr>
        <p:grpSpPr>
          <a:xfrm rot="1244635">
            <a:off x="8795586" y="4401605"/>
            <a:ext cx="2038027" cy="1927964"/>
            <a:chOff x="5655448" y="632329"/>
            <a:chExt cx="468086" cy="442807"/>
          </a:xfrm>
          <a:solidFill>
            <a:schemeClr val="tx1">
              <a:alpha val="7000"/>
            </a:schemeClr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49AD297-1638-C34A-8844-8FACDB33170E}"/>
                </a:ext>
              </a:extLst>
            </p:cNvPr>
            <p:cNvSpPr/>
            <p:nvPr/>
          </p:nvSpPr>
          <p:spPr>
            <a:xfrm>
              <a:off x="5655448" y="632329"/>
              <a:ext cx="468086" cy="442807"/>
            </a:xfrm>
            <a:custGeom>
              <a:avLst/>
              <a:gdLst>
                <a:gd name="connsiteX0" fmla="*/ 132285 w 468086"/>
                <a:gd name="connsiteY0" fmla="*/ 43133 h 442807"/>
                <a:gd name="connsiteX1" fmla="*/ 210269 w 468086"/>
                <a:gd name="connsiteY1" fmla="*/ 61241 h 442807"/>
                <a:gd name="connsiteX2" fmla="*/ 231324 w 468086"/>
                <a:gd name="connsiteY2" fmla="*/ 68206 h 442807"/>
                <a:gd name="connsiteX3" fmla="*/ 255153 w 468086"/>
                <a:gd name="connsiteY3" fmla="*/ 52100 h 442807"/>
                <a:gd name="connsiteX4" fmla="*/ 338335 w 468086"/>
                <a:gd name="connsiteY4" fmla="*/ 3346 h 442807"/>
                <a:gd name="connsiteX5" fmla="*/ 404882 w 468086"/>
                <a:gd name="connsiteY5" fmla="*/ 7438 h 442807"/>
                <a:gd name="connsiteX6" fmla="*/ 431916 w 468086"/>
                <a:gd name="connsiteY6" fmla="*/ 18495 h 442807"/>
                <a:gd name="connsiteX7" fmla="*/ 444269 w 468086"/>
                <a:gd name="connsiteY7" fmla="*/ 36707 h 442807"/>
                <a:gd name="connsiteX8" fmla="*/ 444220 w 468086"/>
                <a:gd name="connsiteY8" fmla="*/ 36951 h 442807"/>
                <a:gd name="connsiteX9" fmla="*/ 452885 w 468086"/>
                <a:gd name="connsiteY9" fmla="*/ 47311 h 442807"/>
                <a:gd name="connsiteX10" fmla="*/ 461550 w 468086"/>
                <a:gd name="connsiteY10" fmla="*/ 56017 h 442807"/>
                <a:gd name="connsiteX11" fmla="*/ 461550 w 468086"/>
                <a:gd name="connsiteY11" fmla="*/ 65246 h 442807"/>
                <a:gd name="connsiteX12" fmla="*/ 463369 w 468086"/>
                <a:gd name="connsiteY12" fmla="*/ 196706 h 442807"/>
                <a:gd name="connsiteX13" fmla="*/ 468048 w 468086"/>
                <a:gd name="connsiteY13" fmla="*/ 269227 h 442807"/>
                <a:gd name="connsiteX14" fmla="*/ 468048 w 468086"/>
                <a:gd name="connsiteY14" fmla="*/ 286639 h 442807"/>
                <a:gd name="connsiteX15" fmla="*/ 459384 w 468086"/>
                <a:gd name="connsiteY15" fmla="*/ 297521 h 442807"/>
                <a:gd name="connsiteX16" fmla="*/ 352892 w 468086"/>
                <a:gd name="connsiteY16" fmla="*/ 326773 h 442807"/>
                <a:gd name="connsiteX17" fmla="*/ 338422 w 468086"/>
                <a:gd name="connsiteY17" fmla="*/ 344185 h 442807"/>
                <a:gd name="connsiteX18" fmla="*/ 341281 w 468086"/>
                <a:gd name="connsiteY18" fmla="*/ 369345 h 442807"/>
                <a:gd name="connsiteX19" fmla="*/ 341281 w 468086"/>
                <a:gd name="connsiteY19" fmla="*/ 373785 h 442807"/>
                <a:gd name="connsiteX20" fmla="*/ 343448 w 468086"/>
                <a:gd name="connsiteY20" fmla="*/ 417315 h 442807"/>
                <a:gd name="connsiteX21" fmla="*/ 342928 w 468086"/>
                <a:gd name="connsiteY21" fmla="*/ 433421 h 442807"/>
                <a:gd name="connsiteX22" fmla="*/ 328371 w 468086"/>
                <a:gd name="connsiteY22" fmla="*/ 425499 h 442807"/>
                <a:gd name="connsiteX23" fmla="*/ 316327 w 468086"/>
                <a:gd name="connsiteY23" fmla="*/ 414094 h 442807"/>
                <a:gd name="connsiteX24" fmla="*/ 317020 w 468086"/>
                <a:gd name="connsiteY24" fmla="*/ 431506 h 442807"/>
                <a:gd name="connsiteX25" fmla="*/ 317020 w 468086"/>
                <a:gd name="connsiteY25" fmla="*/ 437687 h 442807"/>
                <a:gd name="connsiteX26" fmla="*/ 309741 w 468086"/>
                <a:gd name="connsiteY26" fmla="*/ 440996 h 442807"/>
                <a:gd name="connsiteX27" fmla="*/ 289985 w 468086"/>
                <a:gd name="connsiteY27" fmla="*/ 410438 h 442807"/>
                <a:gd name="connsiteX28" fmla="*/ 283747 w 468086"/>
                <a:gd name="connsiteY28" fmla="*/ 355242 h 442807"/>
                <a:gd name="connsiteX29" fmla="*/ 282794 w 468086"/>
                <a:gd name="connsiteY29" fmla="*/ 335131 h 442807"/>
                <a:gd name="connsiteX30" fmla="*/ 269623 w 468086"/>
                <a:gd name="connsiteY30" fmla="*/ 329124 h 442807"/>
                <a:gd name="connsiteX31" fmla="*/ 263731 w 468086"/>
                <a:gd name="connsiteY31" fmla="*/ 334086 h 442807"/>
                <a:gd name="connsiteX32" fmla="*/ 242242 w 468086"/>
                <a:gd name="connsiteY32" fmla="*/ 341312 h 442807"/>
                <a:gd name="connsiteX33" fmla="*/ 222746 w 468086"/>
                <a:gd name="connsiteY33" fmla="*/ 344533 h 442807"/>
                <a:gd name="connsiteX34" fmla="*/ 88960 w 468086"/>
                <a:gd name="connsiteY34" fmla="*/ 380402 h 442807"/>
                <a:gd name="connsiteX35" fmla="*/ 50835 w 468086"/>
                <a:gd name="connsiteY35" fmla="*/ 385016 h 442807"/>
                <a:gd name="connsiteX36" fmla="*/ 37998 w 468086"/>
                <a:gd name="connsiteY36" fmla="*/ 377560 h 442807"/>
                <a:gd name="connsiteX37" fmla="*/ 37664 w 468086"/>
                <a:gd name="connsiteY37" fmla="*/ 375527 h 442807"/>
                <a:gd name="connsiteX38" fmla="*/ 19381 w 468086"/>
                <a:gd name="connsiteY38" fmla="*/ 286203 h 442807"/>
                <a:gd name="connsiteX39" fmla="*/ 4824 w 468086"/>
                <a:gd name="connsiteY39" fmla="*/ 189915 h 442807"/>
                <a:gd name="connsiteX40" fmla="*/ 145 w 468086"/>
                <a:gd name="connsiteY40" fmla="*/ 143774 h 442807"/>
                <a:gd name="connsiteX41" fmla="*/ 18515 w 468086"/>
                <a:gd name="connsiteY41" fmla="*/ 119397 h 442807"/>
                <a:gd name="connsiteX42" fmla="*/ 26053 w 468086"/>
                <a:gd name="connsiteY42" fmla="*/ 117917 h 442807"/>
                <a:gd name="connsiteX43" fmla="*/ 30820 w 468086"/>
                <a:gd name="connsiteY43" fmla="*/ 111050 h 442807"/>
                <a:gd name="connsiteX44" fmla="*/ 29433 w 468086"/>
                <a:gd name="connsiteY44" fmla="*/ 108166 h 442807"/>
                <a:gd name="connsiteX45" fmla="*/ 31599 w 468086"/>
                <a:gd name="connsiteY45" fmla="*/ 90754 h 442807"/>
                <a:gd name="connsiteX46" fmla="*/ 132285 w 468086"/>
                <a:gd name="connsiteY46" fmla="*/ 43133 h 442807"/>
                <a:gd name="connsiteX47" fmla="*/ 440581 w 468086"/>
                <a:gd name="connsiteY47" fmla="*/ 198186 h 442807"/>
                <a:gd name="connsiteX48" fmla="*/ 438415 w 468086"/>
                <a:gd name="connsiteY48" fmla="*/ 198186 h 442807"/>
                <a:gd name="connsiteX49" fmla="*/ 438415 w 468086"/>
                <a:gd name="connsiteY49" fmla="*/ 108427 h 442807"/>
                <a:gd name="connsiteX50" fmla="*/ 437028 w 468086"/>
                <a:gd name="connsiteY50" fmla="*/ 52622 h 442807"/>
                <a:gd name="connsiteX51" fmla="*/ 420305 w 468086"/>
                <a:gd name="connsiteY51" fmla="*/ 24328 h 442807"/>
                <a:gd name="connsiteX52" fmla="*/ 346567 w 468086"/>
                <a:gd name="connsiteY52" fmla="*/ 9789 h 442807"/>
                <a:gd name="connsiteX53" fmla="*/ 275602 w 468086"/>
                <a:gd name="connsiteY53" fmla="*/ 41391 h 442807"/>
                <a:gd name="connsiteX54" fmla="*/ 251600 w 468086"/>
                <a:gd name="connsiteY54" fmla="*/ 87272 h 442807"/>
                <a:gd name="connsiteX55" fmla="*/ 250387 w 468086"/>
                <a:gd name="connsiteY55" fmla="*/ 104249 h 442807"/>
                <a:gd name="connsiteX56" fmla="*/ 254546 w 468086"/>
                <a:gd name="connsiteY56" fmla="*/ 278977 h 442807"/>
                <a:gd name="connsiteX57" fmla="*/ 258185 w 468086"/>
                <a:gd name="connsiteY57" fmla="*/ 306837 h 442807"/>
                <a:gd name="connsiteX58" fmla="*/ 263124 w 468086"/>
                <a:gd name="connsiteY58" fmla="*/ 308142 h 442807"/>
                <a:gd name="connsiteX59" fmla="*/ 274302 w 468086"/>
                <a:gd name="connsiteY59" fmla="*/ 293342 h 442807"/>
                <a:gd name="connsiteX60" fmla="*/ 310608 w 468086"/>
                <a:gd name="connsiteY60" fmla="*/ 268443 h 442807"/>
                <a:gd name="connsiteX61" fmla="*/ 397256 w 468086"/>
                <a:gd name="connsiteY61" fmla="*/ 264177 h 442807"/>
                <a:gd name="connsiteX62" fmla="*/ 430443 w 468086"/>
                <a:gd name="connsiteY62" fmla="*/ 270707 h 442807"/>
                <a:gd name="connsiteX63" fmla="*/ 440581 w 468086"/>
                <a:gd name="connsiteY63" fmla="*/ 262001 h 442807"/>
                <a:gd name="connsiteX64" fmla="*/ 440581 w 468086"/>
                <a:gd name="connsiteY64" fmla="*/ 198186 h 442807"/>
                <a:gd name="connsiteX65" fmla="*/ 160532 w 468086"/>
                <a:gd name="connsiteY65" fmla="*/ 276540 h 442807"/>
                <a:gd name="connsiteX66" fmla="*/ 175869 w 468086"/>
                <a:gd name="connsiteY66" fmla="*/ 276540 h 442807"/>
                <a:gd name="connsiteX67" fmla="*/ 179595 w 468086"/>
                <a:gd name="connsiteY67" fmla="*/ 275234 h 442807"/>
                <a:gd name="connsiteX68" fmla="*/ 176735 w 468086"/>
                <a:gd name="connsiteY68" fmla="*/ 271926 h 442807"/>
                <a:gd name="connsiteX69" fmla="*/ 140950 w 468086"/>
                <a:gd name="connsiteY69" fmla="*/ 260782 h 442807"/>
                <a:gd name="connsiteX70" fmla="*/ 85321 w 468086"/>
                <a:gd name="connsiteY70" fmla="*/ 276366 h 442807"/>
                <a:gd name="connsiteX71" fmla="*/ 78736 w 468086"/>
                <a:gd name="connsiteY71" fmla="*/ 278890 h 442807"/>
                <a:gd name="connsiteX72" fmla="*/ 83328 w 468086"/>
                <a:gd name="connsiteY72" fmla="*/ 272448 h 442807"/>
                <a:gd name="connsiteX73" fmla="*/ 106723 w 468086"/>
                <a:gd name="connsiteY73" fmla="*/ 261130 h 442807"/>
                <a:gd name="connsiteX74" fmla="*/ 148921 w 468086"/>
                <a:gd name="connsiteY74" fmla="*/ 253121 h 442807"/>
                <a:gd name="connsiteX75" fmla="*/ 160879 w 468086"/>
                <a:gd name="connsiteY75" fmla="*/ 255036 h 442807"/>
                <a:gd name="connsiteX76" fmla="*/ 194412 w 468086"/>
                <a:gd name="connsiteY76" fmla="*/ 270358 h 442807"/>
                <a:gd name="connsiteX77" fmla="*/ 197618 w 468086"/>
                <a:gd name="connsiteY77" fmla="*/ 275756 h 442807"/>
                <a:gd name="connsiteX78" fmla="*/ 201604 w 468086"/>
                <a:gd name="connsiteY78" fmla="*/ 286552 h 442807"/>
                <a:gd name="connsiteX79" fmla="*/ 221966 w 468086"/>
                <a:gd name="connsiteY79" fmla="*/ 300481 h 442807"/>
                <a:gd name="connsiteX80" fmla="*/ 236436 w 468086"/>
                <a:gd name="connsiteY80" fmla="*/ 309187 h 442807"/>
                <a:gd name="connsiteX81" fmla="*/ 236956 w 468086"/>
                <a:gd name="connsiteY81" fmla="*/ 290818 h 442807"/>
                <a:gd name="connsiteX82" fmla="*/ 235830 w 468086"/>
                <a:gd name="connsiteY82" fmla="*/ 283243 h 442807"/>
                <a:gd name="connsiteX83" fmla="*/ 228811 w 468086"/>
                <a:gd name="connsiteY83" fmla="*/ 206195 h 442807"/>
                <a:gd name="connsiteX84" fmla="*/ 225605 w 468086"/>
                <a:gd name="connsiteY84" fmla="*/ 96413 h 442807"/>
                <a:gd name="connsiteX85" fmla="*/ 210009 w 468086"/>
                <a:gd name="connsiteY85" fmla="*/ 68293 h 442807"/>
                <a:gd name="connsiteX86" fmla="*/ 124573 w 468086"/>
                <a:gd name="connsiteY86" fmla="*/ 50359 h 442807"/>
                <a:gd name="connsiteX87" fmla="*/ 58720 w 468086"/>
                <a:gd name="connsiteY87" fmla="*/ 77782 h 442807"/>
                <a:gd name="connsiteX88" fmla="*/ 46762 w 468086"/>
                <a:gd name="connsiteY88" fmla="*/ 103204 h 442807"/>
                <a:gd name="connsiteX89" fmla="*/ 55427 w 468086"/>
                <a:gd name="connsiteY89" fmla="*/ 242064 h 442807"/>
                <a:gd name="connsiteX90" fmla="*/ 59846 w 468086"/>
                <a:gd name="connsiteY90" fmla="*/ 289860 h 442807"/>
                <a:gd name="connsiteX91" fmla="*/ 73017 w 468086"/>
                <a:gd name="connsiteY91" fmla="*/ 297521 h 442807"/>
                <a:gd name="connsiteX92" fmla="*/ 94333 w 468086"/>
                <a:gd name="connsiteY92" fmla="*/ 288815 h 442807"/>
                <a:gd name="connsiteX93" fmla="*/ 160532 w 468086"/>
                <a:gd name="connsiteY93" fmla="*/ 276627 h 442807"/>
                <a:gd name="connsiteX94" fmla="*/ 36105 w 468086"/>
                <a:gd name="connsiteY94" fmla="*/ 166148 h 442807"/>
                <a:gd name="connsiteX95" fmla="*/ 36971 w 468086"/>
                <a:gd name="connsiteY95" fmla="*/ 166148 h 442807"/>
                <a:gd name="connsiteX96" fmla="*/ 39397 w 468086"/>
                <a:gd name="connsiteY96" fmla="*/ 206195 h 442807"/>
                <a:gd name="connsiteX97" fmla="*/ 45723 w 468086"/>
                <a:gd name="connsiteY97" fmla="*/ 301961 h 442807"/>
                <a:gd name="connsiteX98" fmla="*/ 46762 w 468086"/>
                <a:gd name="connsiteY98" fmla="*/ 307968 h 442807"/>
                <a:gd name="connsiteX99" fmla="*/ 48929 w 468086"/>
                <a:gd name="connsiteY99" fmla="*/ 309535 h 442807"/>
                <a:gd name="connsiteX100" fmla="*/ 51355 w 468086"/>
                <a:gd name="connsiteY100" fmla="*/ 308317 h 442807"/>
                <a:gd name="connsiteX101" fmla="*/ 53954 w 468086"/>
                <a:gd name="connsiteY101" fmla="*/ 290208 h 442807"/>
                <a:gd name="connsiteX102" fmla="*/ 43037 w 468086"/>
                <a:gd name="connsiteY102" fmla="*/ 120877 h 442807"/>
                <a:gd name="connsiteX103" fmla="*/ 39657 w 468086"/>
                <a:gd name="connsiteY103" fmla="*/ 106164 h 442807"/>
                <a:gd name="connsiteX104" fmla="*/ 36971 w 468086"/>
                <a:gd name="connsiteY104" fmla="*/ 120703 h 442807"/>
                <a:gd name="connsiteX105" fmla="*/ 38964 w 468086"/>
                <a:gd name="connsiteY105" fmla="*/ 140378 h 442807"/>
                <a:gd name="connsiteX106" fmla="*/ 36105 w 468086"/>
                <a:gd name="connsiteY106" fmla="*/ 166148 h 442807"/>
                <a:gd name="connsiteX107" fmla="*/ 165558 w 468086"/>
                <a:gd name="connsiteY107" fmla="*/ 305444 h 442807"/>
                <a:gd name="connsiteX108" fmla="*/ 186440 w 468086"/>
                <a:gd name="connsiteY108" fmla="*/ 305444 h 442807"/>
                <a:gd name="connsiteX109" fmla="*/ 190773 w 468086"/>
                <a:gd name="connsiteY109" fmla="*/ 304399 h 442807"/>
                <a:gd name="connsiteX110" fmla="*/ 187133 w 468086"/>
                <a:gd name="connsiteY110" fmla="*/ 300568 h 442807"/>
                <a:gd name="connsiteX111" fmla="*/ 152474 w 468086"/>
                <a:gd name="connsiteY111" fmla="*/ 295606 h 442807"/>
                <a:gd name="connsiteX112" fmla="*/ 57940 w 468086"/>
                <a:gd name="connsiteY112" fmla="*/ 332954 h 442807"/>
                <a:gd name="connsiteX113" fmla="*/ 52481 w 468086"/>
                <a:gd name="connsiteY113" fmla="*/ 341660 h 442807"/>
                <a:gd name="connsiteX114" fmla="*/ 61839 w 468086"/>
                <a:gd name="connsiteY114" fmla="*/ 339397 h 442807"/>
                <a:gd name="connsiteX115" fmla="*/ 70937 w 468086"/>
                <a:gd name="connsiteY115" fmla="*/ 333564 h 442807"/>
                <a:gd name="connsiteX116" fmla="*/ 165558 w 468086"/>
                <a:gd name="connsiteY116" fmla="*/ 305008 h 442807"/>
                <a:gd name="connsiteX117" fmla="*/ 161485 w 468086"/>
                <a:gd name="connsiteY117" fmla="*/ 309797 h 442807"/>
                <a:gd name="connsiteX118" fmla="*/ 71457 w 468086"/>
                <a:gd name="connsiteY118" fmla="*/ 340267 h 442807"/>
                <a:gd name="connsiteX119" fmla="*/ 69118 w 468086"/>
                <a:gd name="connsiteY119" fmla="*/ 342183 h 442807"/>
                <a:gd name="connsiteX120" fmla="*/ 67298 w 468086"/>
                <a:gd name="connsiteY120" fmla="*/ 347755 h 442807"/>
                <a:gd name="connsiteX121" fmla="*/ 72497 w 468086"/>
                <a:gd name="connsiteY121" fmla="*/ 349060 h 442807"/>
                <a:gd name="connsiteX122" fmla="*/ 89827 w 468086"/>
                <a:gd name="connsiteY122" fmla="*/ 342270 h 442807"/>
                <a:gd name="connsiteX123" fmla="*/ 186354 w 468086"/>
                <a:gd name="connsiteY123" fmla="*/ 320244 h 442807"/>
                <a:gd name="connsiteX124" fmla="*/ 189386 w 468086"/>
                <a:gd name="connsiteY124" fmla="*/ 320244 h 442807"/>
                <a:gd name="connsiteX125" fmla="*/ 192332 w 468086"/>
                <a:gd name="connsiteY125" fmla="*/ 319286 h 442807"/>
                <a:gd name="connsiteX126" fmla="*/ 189993 w 468086"/>
                <a:gd name="connsiteY126" fmla="*/ 315630 h 442807"/>
                <a:gd name="connsiteX127" fmla="*/ 161485 w 468086"/>
                <a:gd name="connsiteY127" fmla="*/ 309361 h 442807"/>
                <a:gd name="connsiteX128" fmla="*/ 129425 w 468086"/>
                <a:gd name="connsiteY128" fmla="*/ 284288 h 442807"/>
                <a:gd name="connsiteX129" fmla="*/ 55427 w 468086"/>
                <a:gd name="connsiteY129" fmla="*/ 315542 h 442807"/>
                <a:gd name="connsiteX130" fmla="*/ 51181 w 468086"/>
                <a:gd name="connsiteY130" fmla="*/ 319895 h 442807"/>
                <a:gd name="connsiteX131" fmla="*/ 49015 w 468086"/>
                <a:gd name="connsiteY131" fmla="*/ 326860 h 442807"/>
                <a:gd name="connsiteX132" fmla="*/ 56727 w 468086"/>
                <a:gd name="connsiteY132" fmla="*/ 325728 h 442807"/>
                <a:gd name="connsiteX133" fmla="*/ 71111 w 468086"/>
                <a:gd name="connsiteY133" fmla="*/ 317022 h 442807"/>
                <a:gd name="connsiteX134" fmla="*/ 133498 w 468086"/>
                <a:gd name="connsiteY134" fmla="*/ 289163 h 442807"/>
                <a:gd name="connsiteX135" fmla="*/ 134971 w 468086"/>
                <a:gd name="connsiteY135" fmla="*/ 289163 h 442807"/>
                <a:gd name="connsiteX136" fmla="*/ 137050 w 468086"/>
                <a:gd name="connsiteY136" fmla="*/ 287335 h 442807"/>
                <a:gd name="connsiteX137" fmla="*/ 133931 w 468086"/>
                <a:gd name="connsiteY137" fmla="*/ 284636 h 442807"/>
                <a:gd name="connsiteX138" fmla="*/ 129425 w 468086"/>
                <a:gd name="connsiteY138" fmla="*/ 283853 h 442807"/>
                <a:gd name="connsiteX139" fmla="*/ 271962 w 468086"/>
                <a:gd name="connsiteY139" fmla="*/ 313801 h 442807"/>
                <a:gd name="connsiteX140" fmla="*/ 276988 w 468086"/>
                <a:gd name="connsiteY140" fmla="*/ 309971 h 442807"/>
                <a:gd name="connsiteX141" fmla="*/ 321179 w 468086"/>
                <a:gd name="connsiteY141" fmla="*/ 277323 h 442807"/>
                <a:gd name="connsiteX142" fmla="*/ 323258 w 468086"/>
                <a:gd name="connsiteY142" fmla="*/ 274537 h 442807"/>
                <a:gd name="connsiteX143" fmla="*/ 320399 w 468086"/>
                <a:gd name="connsiteY143" fmla="*/ 273841 h 442807"/>
                <a:gd name="connsiteX144" fmla="*/ 311734 w 468086"/>
                <a:gd name="connsiteY144" fmla="*/ 276453 h 442807"/>
                <a:gd name="connsiteX145" fmla="*/ 273089 w 468086"/>
                <a:gd name="connsiteY145" fmla="*/ 307794 h 442807"/>
                <a:gd name="connsiteX146" fmla="*/ 271962 w 468086"/>
                <a:gd name="connsiteY146" fmla="*/ 313366 h 442807"/>
                <a:gd name="connsiteX147" fmla="*/ 385126 w 468086"/>
                <a:gd name="connsiteY147" fmla="*/ 272013 h 442807"/>
                <a:gd name="connsiteX148" fmla="*/ 422904 w 468086"/>
                <a:gd name="connsiteY148" fmla="*/ 287335 h 442807"/>
                <a:gd name="connsiteX149" fmla="*/ 433129 w 468086"/>
                <a:gd name="connsiteY149" fmla="*/ 289250 h 442807"/>
                <a:gd name="connsiteX150" fmla="*/ 435728 w 468086"/>
                <a:gd name="connsiteY150" fmla="*/ 286290 h 442807"/>
                <a:gd name="connsiteX151" fmla="*/ 434515 w 468086"/>
                <a:gd name="connsiteY151" fmla="*/ 283853 h 442807"/>
                <a:gd name="connsiteX152" fmla="*/ 385126 w 468086"/>
                <a:gd name="connsiteY152" fmla="*/ 272013 h 442807"/>
                <a:gd name="connsiteX153" fmla="*/ 243282 w 468086"/>
                <a:gd name="connsiteY153" fmla="*/ 230137 h 442807"/>
                <a:gd name="connsiteX154" fmla="*/ 246488 w 468086"/>
                <a:gd name="connsiteY154" fmla="*/ 288902 h 442807"/>
                <a:gd name="connsiteX155" fmla="*/ 243282 w 468086"/>
                <a:gd name="connsiteY155" fmla="*/ 230137 h 44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468086" h="442807">
                  <a:moveTo>
                    <a:pt x="132285" y="43133"/>
                  </a:moveTo>
                  <a:cubicBezTo>
                    <a:pt x="161745" y="40782"/>
                    <a:pt x="186007" y="50359"/>
                    <a:pt x="210269" y="61241"/>
                  </a:cubicBezTo>
                  <a:cubicBezTo>
                    <a:pt x="217114" y="64375"/>
                    <a:pt x="223526" y="71775"/>
                    <a:pt x="231324" y="68206"/>
                  </a:cubicBezTo>
                  <a:cubicBezTo>
                    <a:pt x="240463" y="64884"/>
                    <a:pt x="248646" y="59353"/>
                    <a:pt x="255153" y="52100"/>
                  </a:cubicBezTo>
                  <a:cubicBezTo>
                    <a:pt x="276382" y="23979"/>
                    <a:pt x="305755" y="11008"/>
                    <a:pt x="338335" y="3346"/>
                  </a:cubicBezTo>
                  <a:cubicBezTo>
                    <a:pt x="360405" y="-2237"/>
                    <a:pt x="383654" y="-807"/>
                    <a:pt x="404882" y="7438"/>
                  </a:cubicBezTo>
                  <a:cubicBezTo>
                    <a:pt x="413546" y="11008"/>
                    <a:pt x="422211" y="15361"/>
                    <a:pt x="431916" y="18495"/>
                  </a:cubicBezTo>
                  <a:cubicBezTo>
                    <a:pt x="440332" y="20097"/>
                    <a:pt x="445863" y="28251"/>
                    <a:pt x="444269" y="36707"/>
                  </a:cubicBezTo>
                  <a:cubicBezTo>
                    <a:pt x="444253" y="36789"/>
                    <a:pt x="444237" y="36870"/>
                    <a:pt x="444220" y="36951"/>
                  </a:cubicBezTo>
                  <a:cubicBezTo>
                    <a:pt x="443267" y="43916"/>
                    <a:pt x="445260" y="48095"/>
                    <a:pt x="452885" y="47311"/>
                  </a:cubicBezTo>
                  <a:cubicBezTo>
                    <a:pt x="459210" y="46702"/>
                    <a:pt x="460683" y="51055"/>
                    <a:pt x="461550" y="56017"/>
                  </a:cubicBezTo>
                  <a:cubicBezTo>
                    <a:pt x="461550" y="59065"/>
                    <a:pt x="461550" y="62199"/>
                    <a:pt x="461550" y="65246"/>
                  </a:cubicBezTo>
                  <a:cubicBezTo>
                    <a:pt x="462070" y="108776"/>
                    <a:pt x="462156" y="152915"/>
                    <a:pt x="463369" y="196706"/>
                  </a:cubicBezTo>
                  <a:cubicBezTo>
                    <a:pt x="464063" y="220909"/>
                    <a:pt x="466575" y="245024"/>
                    <a:pt x="468048" y="269227"/>
                  </a:cubicBezTo>
                  <a:cubicBezTo>
                    <a:pt x="468048" y="274886"/>
                    <a:pt x="468048" y="280545"/>
                    <a:pt x="468048" y="286639"/>
                  </a:cubicBezTo>
                  <a:cubicBezTo>
                    <a:pt x="468513" y="292008"/>
                    <a:pt x="464700" y="296798"/>
                    <a:pt x="459384" y="297521"/>
                  </a:cubicBezTo>
                  <a:cubicBezTo>
                    <a:pt x="423771" y="306837"/>
                    <a:pt x="389111" y="319634"/>
                    <a:pt x="352892" y="326773"/>
                  </a:cubicBezTo>
                  <a:cubicBezTo>
                    <a:pt x="340242" y="329298"/>
                    <a:pt x="338509" y="331213"/>
                    <a:pt x="338422" y="344185"/>
                  </a:cubicBezTo>
                  <a:cubicBezTo>
                    <a:pt x="338422" y="352891"/>
                    <a:pt x="333743" y="361597"/>
                    <a:pt x="341281" y="369345"/>
                  </a:cubicBezTo>
                  <a:cubicBezTo>
                    <a:pt x="341977" y="370743"/>
                    <a:pt x="341977" y="372388"/>
                    <a:pt x="341281" y="373785"/>
                  </a:cubicBezTo>
                  <a:cubicBezTo>
                    <a:pt x="334349" y="388847"/>
                    <a:pt x="342061" y="403038"/>
                    <a:pt x="343448" y="417315"/>
                  </a:cubicBezTo>
                  <a:cubicBezTo>
                    <a:pt x="343621" y="422689"/>
                    <a:pt x="343447" y="428070"/>
                    <a:pt x="342928" y="433421"/>
                  </a:cubicBezTo>
                  <a:cubicBezTo>
                    <a:pt x="337905" y="431110"/>
                    <a:pt x="333041" y="428463"/>
                    <a:pt x="328371" y="425499"/>
                  </a:cubicBezTo>
                  <a:cubicBezTo>
                    <a:pt x="324107" y="421971"/>
                    <a:pt x="320084" y="418162"/>
                    <a:pt x="316327" y="414094"/>
                  </a:cubicBezTo>
                  <a:cubicBezTo>
                    <a:pt x="316327" y="419927"/>
                    <a:pt x="316846" y="425673"/>
                    <a:pt x="317020" y="431506"/>
                  </a:cubicBezTo>
                  <a:cubicBezTo>
                    <a:pt x="317281" y="433558"/>
                    <a:pt x="317281" y="435635"/>
                    <a:pt x="317020" y="437687"/>
                  </a:cubicBezTo>
                  <a:cubicBezTo>
                    <a:pt x="316153" y="442040"/>
                    <a:pt x="313467" y="444826"/>
                    <a:pt x="309741" y="440996"/>
                  </a:cubicBezTo>
                  <a:cubicBezTo>
                    <a:pt x="301076" y="432290"/>
                    <a:pt x="291805" y="423584"/>
                    <a:pt x="289985" y="410438"/>
                  </a:cubicBezTo>
                  <a:cubicBezTo>
                    <a:pt x="287473" y="392068"/>
                    <a:pt x="285653" y="373698"/>
                    <a:pt x="283747" y="355242"/>
                  </a:cubicBezTo>
                  <a:cubicBezTo>
                    <a:pt x="283053" y="348625"/>
                    <a:pt x="283747" y="341834"/>
                    <a:pt x="282794" y="335131"/>
                  </a:cubicBezTo>
                  <a:cubicBezTo>
                    <a:pt x="281840" y="328427"/>
                    <a:pt x="276555" y="325032"/>
                    <a:pt x="269623" y="329124"/>
                  </a:cubicBezTo>
                  <a:cubicBezTo>
                    <a:pt x="267561" y="330657"/>
                    <a:pt x="265593" y="332314"/>
                    <a:pt x="263731" y="334086"/>
                  </a:cubicBezTo>
                  <a:cubicBezTo>
                    <a:pt x="257541" y="338781"/>
                    <a:pt x="249997" y="341318"/>
                    <a:pt x="242242" y="341312"/>
                  </a:cubicBezTo>
                  <a:cubicBezTo>
                    <a:pt x="235640" y="341612"/>
                    <a:pt x="229096" y="342693"/>
                    <a:pt x="222746" y="344533"/>
                  </a:cubicBezTo>
                  <a:cubicBezTo>
                    <a:pt x="177862" y="356635"/>
                    <a:pt x="133411" y="369084"/>
                    <a:pt x="88960" y="380402"/>
                  </a:cubicBezTo>
                  <a:cubicBezTo>
                    <a:pt x="76360" y="382737"/>
                    <a:pt x="63627" y="384278"/>
                    <a:pt x="50835" y="385016"/>
                  </a:cubicBezTo>
                  <a:cubicBezTo>
                    <a:pt x="45241" y="386519"/>
                    <a:pt x="39493" y="383181"/>
                    <a:pt x="37998" y="377560"/>
                  </a:cubicBezTo>
                  <a:cubicBezTo>
                    <a:pt x="37821" y="376895"/>
                    <a:pt x="37709" y="376214"/>
                    <a:pt x="37664" y="375527"/>
                  </a:cubicBezTo>
                  <a:cubicBezTo>
                    <a:pt x="31512" y="345752"/>
                    <a:pt x="24667" y="316152"/>
                    <a:pt x="19381" y="286203"/>
                  </a:cubicBezTo>
                  <a:cubicBezTo>
                    <a:pt x="13749" y="254252"/>
                    <a:pt x="9330" y="222040"/>
                    <a:pt x="4824" y="189915"/>
                  </a:cubicBezTo>
                  <a:cubicBezTo>
                    <a:pt x="2658" y="174680"/>
                    <a:pt x="925" y="159183"/>
                    <a:pt x="145" y="143774"/>
                  </a:cubicBezTo>
                  <a:cubicBezTo>
                    <a:pt x="-808" y="126884"/>
                    <a:pt x="2658" y="122966"/>
                    <a:pt x="18515" y="119397"/>
                  </a:cubicBezTo>
                  <a:cubicBezTo>
                    <a:pt x="21054" y="119046"/>
                    <a:pt x="23570" y="118552"/>
                    <a:pt x="26053" y="117917"/>
                  </a:cubicBezTo>
                  <a:cubicBezTo>
                    <a:pt x="29257" y="117343"/>
                    <a:pt x="31391" y="114269"/>
                    <a:pt x="30820" y="111050"/>
                  </a:cubicBezTo>
                  <a:cubicBezTo>
                    <a:pt x="30630" y="109979"/>
                    <a:pt x="30150" y="108981"/>
                    <a:pt x="29433" y="108166"/>
                  </a:cubicBezTo>
                  <a:cubicBezTo>
                    <a:pt x="24234" y="99460"/>
                    <a:pt x="23887" y="97893"/>
                    <a:pt x="31599" y="90754"/>
                  </a:cubicBezTo>
                  <a:cubicBezTo>
                    <a:pt x="61059" y="64810"/>
                    <a:pt x="92600" y="42001"/>
                    <a:pt x="132285" y="43133"/>
                  </a:cubicBezTo>
                  <a:close/>
                  <a:moveTo>
                    <a:pt x="440581" y="198186"/>
                  </a:moveTo>
                  <a:lnTo>
                    <a:pt x="438415" y="198186"/>
                  </a:lnTo>
                  <a:cubicBezTo>
                    <a:pt x="438415" y="168237"/>
                    <a:pt x="438415" y="138289"/>
                    <a:pt x="438415" y="108427"/>
                  </a:cubicBezTo>
                  <a:cubicBezTo>
                    <a:pt x="438415" y="89797"/>
                    <a:pt x="437115" y="71253"/>
                    <a:pt x="437028" y="52622"/>
                  </a:cubicBezTo>
                  <a:cubicBezTo>
                    <a:pt x="438186" y="40537"/>
                    <a:pt x="431420" y="29091"/>
                    <a:pt x="420305" y="24328"/>
                  </a:cubicBezTo>
                  <a:cubicBezTo>
                    <a:pt x="396823" y="13532"/>
                    <a:pt x="373515" y="4652"/>
                    <a:pt x="346567" y="9789"/>
                  </a:cubicBezTo>
                  <a:cubicBezTo>
                    <a:pt x="320700" y="14346"/>
                    <a:pt x="296336" y="25197"/>
                    <a:pt x="275602" y="41391"/>
                  </a:cubicBezTo>
                  <a:cubicBezTo>
                    <a:pt x="260958" y="52883"/>
                    <a:pt x="250300" y="66900"/>
                    <a:pt x="251600" y="87272"/>
                  </a:cubicBezTo>
                  <a:cubicBezTo>
                    <a:pt x="251538" y="92950"/>
                    <a:pt x="251133" y="98619"/>
                    <a:pt x="250387" y="104249"/>
                  </a:cubicBezTo>
                  <a:cubicBezTo>
                    <a:pt x="247354" y="162579"/>
                    <a:pt x="252033" y="220734"/>
                    <a:pt x="254546" y="278977"/>
                  </a:cubicBezTo>
                  <a:cubicBezTo>
                    <a:pt x="255229" y="288326"/>
                    <a:pt x="256444" y="297627"/>
                    <a:pt x="258185" y="306837"/>
                  </a:cubicBezTo>
                  <a:cubicBezTo>
                    <a:pt x="258705" y="310406"/>
                    <a:pt x="260871" y="311015"/>
                    <a:pt x="263124" y="308142"/>
                  </a:cubicBezTo>
                  <a:cubicBezTo>
                    <a:pt x="267023" y="303354"/>
                    <a:pt x="270489" y="298218"/>
                    <a:pt x="274302" y="293342"/>
                  </a:cubicBezTo>
                  <a:cubicBezTo>
                    <a:pt x="283434" y="281346"/>
                    <a:pt x="296162" y="272617"/>
                    <a:pt x="310608" y="268443"/>
                  </a:cubicBezTo>
                  <a:cubicBezTo>
                    <a:pt x="338645" y="259555"/>
                    <a:pt x="368489" y="258086"/>
                    <a:pt x="397256" y="264177"/>
                  </a:cubicBezTo>
                  <a:cubicBezTo>
                    <a:pt x="408261" y="266615"/>
                    <a:pt x="419352" y="268878"/>
                    <a:pt x="430443" y="270707"/>
                  </a:cubicBezTo>
                  <a:cubicBezTo>
                    <a:pt x="439108" y="272100"/>
                    <a:pt x="440494" y="270707"/>
                    <a:pt x="440581" y="262001"/>
                  </a:cubicBezTo>
                  <a:cubicBezTo>
                    <a:pt x="440754" y="240497"/>
                    <a:pt x="440581" y="219777"/>
                    <a:pt x="440581" y="198186"/>
                  </a:cubicBezTo>
                  <a:close/>
                  <a:moveTo>
                    <a:pt x="160532" y="276540"/>
                  </a:moveTo>
                  <a:cubicBezTo>
                    <a:pt x="163565" y="276540"/>
                    <a:pt x="169717" y="276540"/>
                    <a:pt x="175869" y="276540"/>
                  </a:cubicBezTo>
                  <a:cubicBezTo>
                    <a:pt x="177174" y="276315"/>
                    <a:pt x="178434" y="275874"/>
                    <a:pt x="179595" y="275234"/>
                  </a:cubicBezTo>
                  <a:cubicBezTo>
                    <a:pt x="178784" y="274014"/>
                    <a:pt x="177824" y="272903"/>
                    <a:pt x="176735" y="271926"/>
                  </a:cubicBezTo>
                  <a:cubicBezTo>
                    <a:pt x="166319" y="264421"/>
                    <a:pt x="153764" y="260511"/>
                    <a:pt x="140950" y="260782"/>
                  </a:cubicBezTo>
                  <a:cubicBezTo>
                    <a:pt x="121428" y="261402"/>
                    <a:pt x="102345" y="266747"/>
                    <a:pt x="85321" y="276366"/>
                  </a:cubicBezTo>
                  <a:cubicBezTo>
                    <a:pt x="83215" y="277424"/>
                    <a:pt x="81009" y="278270"/>
                    <a:pt x="78736" y="278890"/>
                  </a:cubicBezTo>
                  <a:cubicBezTo>
                    <a:pt x="80209" y="276714"/>
                    <a:pt x="81249" y="273667"/>
                    <a:pt x="83328" y="272448"/>
                  </a:cubicBezTo>
                  <a:cubicBezTo>
                    <a:pt x="90672" y="267791"/>
                    <a:pt x="98521" y="263994"/>
                    <a:pt x="106723" y="261130"/>
                  </a:cubicBezTo>
                  <a:cubicBezTo>
                    <a:pt x="120630" y="257674"/>
                    <a:pt x="134718" y="255000"/>
                    <a:pt x="148921" y="253121"/>
                  </a:cubicBezTo>
                  <a:cubicBezTo>
                    <a:pt x="153006" y="252672"/>
                    <a:pt x="157136" y="253334"/>
                    <a:pt x="160879" y="255036"/>
                  </a:cubicBezTo>
                  <a:cubicBezTo>
                    <a:pt x="172230" y="259737"/>
                    <a:pt x="183407" y="264961"/>
                    <a:pt x="194412" y="270358"/>
                  </a:cubicBezTo>
                  <a:cubicBezTo>
                    <a:pt x="196058" y="271229"/>
                    <a:pt x="198138" y="275060"/>
                    <a:pt x="197618" y="275756"/>
                  </a:cubicBezTo>
                  <a:cubicBezTo>
                    <a:pt x="193632" y="281676"/>
                    <a:pt x="197618" y="283853"/>
                    <a:pt x="201604" y="286552"/>
                  </a:cubicBezTo>
                  <a:cubicBezTo>
                    <a:pt x="208449" y="291079"/>
                    <a:pt x="215121" y="295954"/>
                    <a:pt x="221966" y="300481"/>
                  </a:cubicBezTo>
                  <a:cubicBezTo>
                    <a:pt x="226645" y="303441"/>
                    <a:pt x="231671" y="306053"/>
                    <a:pt x="236436" y="309187"/>
                  </a:cubicBezTo>
                  <a:cubicBezTo>
                    <a:pt x="236436" y="303093"/>
                    <a:pt x="236956" y="296912"/>
                    <a:pt x="236956" y="290818"/>
                  </a:cubicBezTo>
                  <a:cubicBezTo>
                    <a:pt x="236956" y="288293"/>
                    <a:pt x="236090" y="285768"/>
                    <a:pt x="235830" y="283243"/>
                  </a:cubicBezTo>
                  <a:cubicBezTo>
                    <a:pt x="233404" y="257125"/>
                    <a:pt x="230111" y="231965"/>
                    <a:pt x="228811" y="206195"/>
                  </a:cubicBezTo>
                  <a:cubicBezTo>
                    <a:pt x="226992" y="169630"/>
                    <a:pt x="226212" y="133065"/>
                    <a:pt x="225605" y="96413"/>
                  </a:cubicBezTo>
                  <a:cubicBezTo>
                    <a:pt x="225942" y="84872"/>
                    <a:pt x="219953" y="74076"/>
                    <a:pt x="210009" y="68293"/>
                  </a:cubicBezTo>
                  <a:cubicBezTo>
                    <a:pt x="184549" y="52321"/>
                    <a:pt x="154267" y="45965"/>
                    <a:pt x="124573" y="50359"/>
                  </a:cubicBezTo>
                  <a:cubicBezTo>
                    <a:pt x="100393" y="52704"/>
                    <a:pt x="77461" y="62254"/>
                    <a:pt x="58720" y="77782"/>
                  </a:cubicBezTo>
                  <a:cubicBezTo>
                    <a:pt x="50637" y="83617"/>
                    <a:pt x="46118" y="93225"/>
                    <a:pt x="46762" y="103204"/>
                  </a:cubicBezTo>
                  <a:cubicBezTo>
                    <a:pt x="49882" y="149520"/>
                    <a:pt x="52655" y="195835"/>
                    <a:pt x="55427" y="242064"/>
                  </a:cubicBezTo>
                  <a:cubicBezTo>
                    <a:pt x="56554" y="258083"/>
                    <a:pt x="57853" y="274015"/>
                    <a:pt x="59846" y="289860"/>
                  </a:cubicBezTo>
                  <a:cubicBezTo>
                    <a:pt x="61406" y="302658"/>
                    <a:pt x="61839" y="302484"/>
                    <a:pt x="73017" y="297521"/>
                  </a:cubicBezTo>
                  <a:cubicBezTo>
                    <a:pt x="80036" y="294387"/>
                    <a:pt x="87141" y="291427"/>
                    <a:pt x="94333" y="288815"/>
                  </a:cubicBezTo>
                  <a:cubicBezTo>
                    <a:pt x="115322" y="280196"/>
                    <a:pt x="137864" y="276046"/>
                    <a:pt x="160532" y="276627"/>
                  </a:cubicBezTo>
                  <a:close/>
                  <a:moveTo>
                    <a:pt x="36105" y="166148"/>
                  </a:moveTo>
                  <a:lnTo>
                    <a:pt x="36971" y="166148"/>
                  </a:lnTo>
                  <a:cubicBezTo>
                    <a:pt x="37751" y="179555"/>
                    <a:pt x="38531" y="192875"/>
                    <a:pt x="39397" y="206195"/>
                  </a:cubicBezTo>
                  <a:cubicBezTo>
                    <a:pt x="41477" y="238059"/>
                    <a:pt x="43556" y="269836"/>
                    <a:pt x="45723" y="301961"/>
                  </a:cubicBezTo>
                  <a:cubicBezTo>
                    <a:pt x="45858" y="303995"/>
                    <a:pt x="46207" y="306009"/>
                    <a:pt x="46762" y="307968"/>
                  </a:cubicBezTo>
                  <a:cubicBezTo>
                    <a:pt x="47215" y="308790"/>
                    <a:pt x="48009" y="309366"/>
                    <a:pt x="48929" y="309535"/>
                  </a:cubicBezTo>
                  <a:cubicBezTo>
                    <a:pt x="49708" y="309535"/>
                    <a:pt x="51268" y="308839"/>
                    <a:pt x="51355" y="308317"/>
                  </a:cubicBezTo>
                  <a:cubicBezTo>
                    <a:pt x="52891" y="302396"/>
                    <a:pt x="53764" y="296323"/>
                    <a:pt x="53954" y="290208"/>
                  </a:cubicBezTo>
                  <a:cubicBezTo>
                    <a:pt x="50546" y="233735"/>
                    <a:pt x="46907" y="177292"/>
                    <a:pt x="43037" y="120877"/>
                  </a:cubicBezTo>
                  <a:cubicBezTo>
                    <a:pt x="42282" y="115894"/>
                    <a:pt x="41152" y="110976"/>
                    <a:pt x="39657" y="106164"/>
                  </a:cubicBezTo>
                  <a:cubicBezTo>
                    <a:pt x="38325" y="110918"/>
                    <a:pt x="37427" y="115785"/>
                    <a:pt x="36971" y="120703"/>
                  </a:cubicBezTo>
                  <a:cubicBezTo>
                    <a:pt x="36971" y="127232"/>
                    <a:pt x="39137" y="133849"/>
                    <a:pt x="38964" y="140378"/>
                  </a:cubicBezTo>
                  <a:cubicBezTo>
                    <a:pt x="38617" y="148910"/>
                    <a:pt x="36971" y="157529"/>
                    <a:pt x="36105" y="166148"/>
                  </a:cubicBezTo>
                  <a:close/>
                  <a:moveTo>
                    <a:pt x="165558" y="305444"/>
                  </a:moveTo>
                  <a:lnTo>
                    <a:pt x="186440" y="305444"/>
                  </a:lnTo>
                  <a:cubicBezTo>
                    <a:pt x="187918" y="305251"/>
                    <a:pt x="189370" y="304900"/>
                    <a:pt x="190773" y="304399"/>
                  </a:cubicBezTo>
                  <a:cubicBezTo>
                    <a:pt x="189719" y="302978"/>
                    <a:pt x="188496" y="301692"/>
                    <a:pt x="187133" y="300568"/>
                  </a:cubicBezTo>
                  <a:cubicBezTo>
                    <a:pt x="176476" y="293516"/>
                    <a:pt x="164345" y="296389"/>
                    <a:pt x="152474" y="295606"/>
                  </a:cubicBezTo>
                  <a:cubicBezTo>
                    <a:pt x="114955" y="292733"/>
                    <a:pt x="86014" y="311538"/>
                    <a:pt x="57940" y="332954"/>
                  </a:cubicBezTo>
                  <a:cubicBezTo>
                    <a:pt x="55642" y="335524"/>
                    <a:pt x="53797" y="338469"/>
                    <a:pt x="52481" y="341660"/>
                  </a:cubicBezTo>
                  <a:cubicBezTo>
                    <a:pt x="55653" y="341142"/>
                    <a:pt x="58781" y="340386"/>
                    <a:pt x="61839" y="339397"/>
                  </a:cubicBezTo>
                  <a:cubicBezTo>
                    <a:pt x="65045" y="337917"/>
                    <a:pt x="67818" y="335392"/>
                    <a:pt x="70937" y="333564"/>
                  </a:cubicBezTo>
                  <a:cubicBezTo>
                    <a:pt x="100485" y="316326"/>
                    <a:pt x="130725" y="301526"/>
                    <a:pt x="165558" y="305008"/>
                  </a:cubicBezTo>
                  <a:close/>
                  <a:moveTo>
                    <a:pt x="161485" y="309797"/>
                  </a:moveTo>
                  <a:cubicBezTo>
                    <a:pt x="127952" y="310493"/>
                    <a:pt x="100138" y="326686"/>
                    <a:pt x="71457" y="340267"/>
                  </a:cubicBezTo>
                  <a:cubicBezTo>
                    <a:pt x="70521" y="340684"/>
                    <a:pt x="69713" y="341345"/>
                    <a:pt x="69118" y="342183"/>
                  </a:cubicBezTo>
                  <a:cubicBezTo>
                    <a:pt x="68408" y="344004"/>
                    <a:pt x="67801" y="345865"/>
                    <a:pt x="67298" y="347755"/>
                  </a:cubicBezTo>
                  <a:cubicBezTo>
                    <a:pt x="69031" y="347755"/>
                    <a:pt x="71111" y="349583"/>
                    <a:pt x="72497" y="349060"/>
                  </a:cubicBezTo>
                  <a:cubicBezTo>
                    <a:pt x="78303" y="347058"/>
                    <a:pt x="83935" y="344620"/>
                    <a:pt x="89827" y="342270"/>
                  </a:cubicBezTo>
                  <a:cubicBezTo>
                    <a:pt x="120674" y="329298"/>
                    <a:pt x="152041" y="318067"/>
                    <a:pt x="186354" y="320244"/>
                  </a:cubicBezTo>
                  <a:cubicBezTo>
                    <a:pt x="187360" y="320375"/>
                    <a:pt x="188379" y="320375"/>
                    <a:pt x="189386" y="320244"/>
                  </a:cubicBezTo>
                  <a:cubicBezTo>
                    <a:pt x="190396" y="320016"/>
                    <a:pt x="191382" y="319696"/>
                    <a:pt x="192332" y="319286"/>
                  </a:cubicBezTo>
                  <a:cubicBezTo>
                    <a:pt x="191552" y="318067"/>
                    <a:pt x="191033" y="315804"/>
                    <a:pt x="189993" y="315630"/>
                  </a:cubicBezTo>
                  <a:cubicBezTo>
                    <a:pt x="180461" y="313018"/>
                    <a:pt x="170930" y="311277"/>
                    <a:pt x="161485" y="309361"/>
                  </a:cubicBezTo>
                  <a:close/>
                  <a:moveTo>
                    <a:pt x="129425" y="284288"/>
                  </a:moveTo>
                  <a:cubicBezTo>
                    <a:pt x="102531" y="288273"/>
                    <a:pt x="77077" y="299024"/>
                    <a:pt x="55427" y="315542"/>
                  </a:cubicBezTo>
                  <a:cubicBezTo>
                    <a:pt x="53722" y="316676"/>
                    <a:pt x="52275" y="318159"/>
                    <a:pt x="51181" y="319895"/>
                  </a:cubicBezTo>
                  <a:cubicBezTo>
                    <a:pt x="50227" y="322137"/>
                    <a:pt x="49501" y="324471"/>
                    <a:pt x="49015" y="326860"/>
                  </a:cubicBezTo>
                  <a:cubicBezTo>
                    <a:pt x="51629" y="326894"/>
                    <a:pt x="54232" y="326512"/>
                    <a:pt x="56727" y="325728"/>
                  </a:cubicBezTo>
                  <a:cubicBezTo>
                    <a:pt x="61734" y="323195"/>
                    <a:pt x="66542" y="320285"/>
                    <a:pt x="71111" y="317022"/>
                  </a:cubicBezTo>
                  <a:cubicBezTo>
                    <a:pt x="89465" y="302983"/>
                    <a:pt x="110827" y="293444"/>
                    <a:pt x="133498" y="289163"/>
                  </a:cubicBezTo>
                  <a:cubicBezTo>
                    <a:pt x="133984" y="289262"/>
                    <a:pt x="134485" y="289262"/>
                    <a:pt x="134971" y="289163"/>
                  </a:cubicBezTo>
                  <a:cubicBezTo>
                    <a:pt x="135703" y="288601"/>
                    <a:pt x="136398" y="287990"/>
                    <a:pt x="137050" y="287335"/>
                  </a:cubicBezTo>
                  <a:cubicBezTo>
                    <a:pt x="136138" y="286297"/>
                    <a:pt x="135089" y="285388"/>
                    <a:pt x="133931" y="284636"/>
                  </a:cubicBezTo>
                  <a:cubicBezTo>
                    <a:pt x="133151" y="283505"/>
                    <a:pt x="132285" y="283853"/>
                    <a:pt x="129425" y="283853"/>
                  </a:cubicBezTo>
                  <a:close/>
                  <a:moveTo>
                    <a:pt x="271962" y="313801"/>
                  </a:moveTo>
                  <a:cubicBezTo>
                    <a:pt x="274562" y="311799"/>
                    <a:pt x="275862" y="311015"/>
                    <a:pt x="276988" y="309971"/>
                  </a:cubicBezTo>
                  <a:cubicBezTo>
                    <a:pt x="289838" y="296728"/>
                    <a:pt x="304768" y="285698"/>
                    <a:pt x="321179" y="277323"/>
                  </a:cubicBezTo>
                  <a:cubicBezTo>
                    <a:pt x="322132" y="277323"/>
                    <a:pt x="322565" y="275495"/>
                    <a:pt x="323258" y="274537"/>
                  </a:cubicBezTo>
                  <a:cubicBezTo>
                    <a:pt x="322305" y="274537"/>
                    <a:pt x="321266" y="273580"/>
                    <a:pt x="320399" y="273841"/>
                  </a:cubicBezTo>
                  <a:cubicBezTo>
                    <a:pt x="317438" y="274446"/>
                    <a:pt x="314538" y="275320"/>
                    <a:pt x="311734" y="276453"/>
                  </a:cubicBezTo>
                  <a:cubicBezTo>
                    <a:pt x="295916" y="282598"/>
                    <a:pt x="282404" y="293556"/>
                    <a:pt x="273089" y="307794"/>
                  </a:cubicBezTo>
                  <a:cubicBezTo>
                    <a:pt x="272476" y="309595"/>
                    <a:pt x="272098" y="311468"/>
                    <a:pt x="271962" y="313366"/>
                  </a:cubicBezTo>
                  <a:close/>
                  <a:moveTo>
                    <a:pt x="385126" y="272013"/>
                  </a:moveTo>
                  <a:cubicBezTo>
                    <a:pt x="397690" y="277149"/>
                    <a:pt x="410254" y="282373"/>
                    <a:pt x="422904" y="287335"/>
                  </a:cubicBezTo>
                  <a:cubicBezTo>
                    <a:pt x="426205" y="288456"/>
                    <a:pt x="429647" y="289102"/>
                    <a:pt x="433129" y="289250"/>
                  </a:cubicBezTo>
                  <a:cubicBezTo>
                    <a:pt x="433909" y="289250"/>
                    <a:pt x="435209" y="287509"/>
                    <a:pt x="435728" y="286290"/>
                  </a:cubicBezTo>
                  <a:cubicBezTo>
                    <a:pt x="435792" y="285317"/>
                    <a:pt x="435328" y="284386"/>
                    <a:pt x="434515" y="283853"/>
                  </a:cubicBezTo>
                  <a:cubicBezTo>
                    <a:pt x="419150" y="276218"/>
                    <a:pt x="402266" y="272170"/>
                    <a:pt x="385126" y="272013"/>
                  </a:cubicBezTo>
                  <a:close/>
                  <a:moveTo>
                    <a:pt x="243282" y="230137"/>
                  </a:moveTo>
                  <a:lnTo>
                    <a:pt x="246488" y="288902"/>
                  </a:lnTo>
                  <a:cubicBezTo>
                    <a:pt x="248134" y="269140"/>
                    <a:pt x="250907" y="249290"/>
                    <a:pt x="243282" y="23013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74389E7-6EF9-854F-82E2-B03B5F6256E4}"/>
                </a:ext>
              </a:extLst>
            </p:cNvPr>
            <p:cNvSpPr/>
            <p:nvPr/>
          </p:nvSpPr>
          <p:spPr>
            <a:xfrm>
              <a:off x="5924031" y="707145"/>
              <a:ext cx="148515" cy="37877"/>
            </a:xfrm>
            <a:custGeom>
              <a:avLst/>
              <a:gdLst>
                <a:gd name="connsiteX0" fmla="*/ 99126 w 148515"/>
                <a:gd name="connsiteY0" fmla="*/ 267 h 37877"/>
                <a:gd name="connsiteX1" fmla="*/ 137165 w 148515"/>
                <a:gd name="connsiteY1" fmla="*/ 4185 h 37877"/>
                <a:gd name="connsiteX2" fmla="*/ 145830 w 148515"/>
                <a:gd name="connsiteY2" fmla="*/ 7145 h 37877"/>
                <a:gd name="connsiteX3" fmla="*/ 148516 w 148515"/>
                <a:gd name="connsiteY3" fmla="*/ 12020 h 37877"/>
                <a:gd name="connsiteX4" fmla="*/ 143317 w 148515"/>
                <a:gd name="connsiteY4" fmla="*/ 13587 h 37877"/>
                <a:gd name="connsiteX5" fmla="*/ 128153 w 148515"/>
                <a:gd name="connsiteY5" fmla="*/ 10976 h 37877"/>
                <a:gd name="connsiteX6" fmla="*/ 44451 w 148515"/>
                <a:gd name="connsiteY6" fmla="*/ 14371 h 37877"/>
                <a:gd name="connsiteX7" fmla="*/ 7278 w 148515"/>
                <a:gd name="connsiteY7" fmla="*/ 34917 h 37877"/>
                <a:gd name="connsiteX8" fmla="*/ 0 w 148515"/>
                <a:gd name="connsiteY8" fmla="*/ 37877 h 37877"/>
                <a:gd name="connsiteX9" fmla="*/ 3379 w 148515"/>
                <a:gd name="connsiteY9" fmla="*/ 29955 h 37877"/>
                <a:gd name="connsiteX10" fmla="*/ 32667 w 148515"/>
                <a:gd name="connsiteY10" fmla="*/ 10714 h 37877"/>
                <a:gd name="connsiteX11" fmla="*/ 99126 w 148515"/>
                <a:gd name="connsiteY11" fmla="*/ 267 h 3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515" h="37877">
                  <a:moveTo>
                    <a:pt x="99126" y="267"/>
                  </a:moveTo>
                  <a:cubicBezTo>
                    <a:pt x="107791" y="1138"/>
                    <a:pt x="122435" y="2531"/>
                    <a:pt x="137165" y="4185"/>
                  </a:cubicBezTo>
                  <a:cubicBezTo>
                    <a:pt x="140216" y="4602"/>
                    <a:pt x="143158" y="5608"/>
                    <a:pt x="145830" y="7145"/>
                  </a:cubicBezTo>
                  <a:cubicBezTo>
                    <a:pt x="147216" y="8016"/>
                    <a:pt x="147649" y="10366"/>
                    <a:pt x="148516" y="12020"/>
                  </a:cubicBezTo>
                  <a:cubicBezTo>
                    <a:pt x="146889" y="12847"/>
                    <a:pt x="145129" y="13378"/>
                    <a:pt x="143317" y="13587"/>
                  </a:cubicBezTo>
                  <a:cubicBezTo>
                    <a:pt x="138205" y="12978"/>
                    <a:pt x="133179" y="11759"/>
                    <a:pt x="128153" y="10976"/>
                  </a:cubicBezTo>
                  <a:cubicBezTo>
                    <a:pt x="100315" y="6349"/>
                    <a:pt x="71827" y="7505"/>
                    <a:pt x="44451" y="14371"/>
                  </a:cubicBezTo>
                  <a:cubicBezTo>
                    <a:pt x="30375" y="17549"/>
                    <a:pt x="17486" y="24673"/>
                    <a:pt x="7278" y="34917"/>
                  </a:cubicBezTo>
                  <a:cubicBezTo>
                    <a:pt x="5546" y="36658"/>
                    <a:pt x="2426" y="36919"/>
                    <a:pt x="0" y="37877"/>
                  </a:cubicBezTo>
                  <a:cubicBezTo>
                    <a:pt x="1040" y="35178"/>
                    <a:pt x="1386" y="31435"/>
                    <a:pt x="3379" y="29955"/>
                  </a:cubicBezTo>
                  <a:cubicBezTo>
                    <a:pt x="12443" y="22527"/>
                    <a:pt x="22259" y="16078"/>
                    <a:pt x="32667" y="10714"/>
                  </a:cubicBezTo>
                  <a:cubicBezTo>
                    <a:pt x="53825" y="2513"/>
                    <a:pt x="76485" y="-1050"/>
                    <a:pt x="99126" y="267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0F72C75-2707-0749-94B7-C268E90BB7CD}"/>
                </a:ext>
              </a:extLst>
            </p:cNvPr>
            <p:cNvSpPr/>
            <p:nvPr/>
          </p:nvSpPr>
          <p:spPr>
            <a:xfrm>
              <a:off x="5924216" y="680420"/>
              <a:ext cx="143244" cy="38594"/>
            </a:xfrm>
            <a:custGeom>
              <a:avLst/>
              <a:gdLst>
                <a:gd name="connsiteX0" fmla="*/ 136373 w 143244"/>
                <a:gd name="connsiteY0" fmla="*/ 13585 h 38594"/>
                <a:gd name="connsiteX1" fmla="*/ 118177 w 143244"/>
                <a:gd name="connsiteY1" fmla="*/ 10277 h 38594"/>
                <a:gd name="connsiteX2" fmla="*/ 7093 w 143244"/>
                <a:gd name="connsiteY2" fmla="*/ 35872 h 38594"/>
                <a:gd name="connsiteX3" fmla="*/ 3367 w 143244"/>
                <a:gd name="connsiteY3" fmla="*/ 38571 h 38594"/>
                <a:gd name="connsiteX4" fmla="*/ 768 w 143244"/>
                <a:gd name="connsiteY4" fmla="*/ 37700 h 38594"/>
                <a:gd name="connsiteX5" fmla="*/ 161 w 143244"/>
                <a:gd name="connsiteY5" fmla="*/ 35002 h 38594"/>
                <a:gd name="connsiteX6" fmla="*/ 10819 w 143244"/>
                <a:gd name="connsiteY6" fmla="*/ 23684 h 38594"/>
                <a:gd name="connsiteX7" fmla="*/ 84124 w 143244"/>
                <a:gd name="connsiteY7" fmla="*/ 4 h 38594"/>
                <a:gd name="connsiteX8" fmla="*/ 136113 w 143244"/>
                <a:gd name="connsiteY8" fmla="*/ 4095 h 38594"/>
                <a:gd name="connsiteX9" fmla="*/ 142872 w 143244"/>
                <a:gd name="connsiteY9" fmla="*/ 9667 h 38594"/>
                <a:gd name="connsiteX10" fmla="*/ 136373 w 143244"/>
                <a:gd name="connsiteY10" fmla="*/ 13585 h 3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3244" h="38594">
                  <a:moveTo>
                    <a:pt x="136373" y="13585"/>
                  </a:moveTo>
                  <a:lnTo>
                    <a:pt x="118177" y="10277"/>
                  </a:lnTo>
                  <a:cubicBezTo>
                    <a:pt x="77539" y="2964"/>
                    <a:pt x="39673" y="8100"/>
                    <a:pt x="7093" y="35872"/>
                  </a:cubicBezTo>
                  <a:cubicBezTo>
                    <a:pt x="5990" y="36952"/>
                    <a:pt x="4735" y="37862"/>
                    <a:pt x="3367" y="38571"/>
                  </a:cubicBezTo>
                  <a:cubicBezTo>
                    <a:pt x="2415" y="38686"/>
                    <a:pt x="1461" y="38366"/>
                    <a:pt x="768" y="37700"/>
                  </a:cubicBezTo>
                  <a:cubicBezTo>
                    <a:pt x="248" y="37091"/>
                    <a:pt x="-272" y="35437"/>
                    <a:pt x="161" y="35002"/>
                  </a:cubicBezTo>
                  <a:cubicBezTo>
                    <a:pt x="3304" y="30859"/>
                    <a:pt x="6877" y="27066"/>
                    <a:pt x="10819" y="23684"/>
                  </a:cubicBezTo>
                  <a:cubicBezTo>
                    <a:pt x="32098" y="8103"/>
                    <a:pt x="57795" y="-198"/>
                    <a:pt x="84124" y="4"/>
                  </a:cubicBezTo>
                  <a:cubicBezTo>
                    <a:pt x="101524" y="233"/>
                    <a:pt x="118890" y="1600"/>
                    <a:pt x="136113" y="4095"/>
                  </a:cubicBezTo>
                  <a:cubicBezTo>
                    <a:pt x="138886" y="4095"/>
                    <a:pt x="144778" y="4095"/>
                    <a:pt x="142872" y="9667"/>
                  </a:cubicBezTo>
                  <a:cubicBezTo>
                    <a:pt x="141832" y="12018"/>
                    <a:pt x="137673" y="12888"/>
                    <a:pt x="136373" y="1358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3F0499F-C4B3-EB42-B96A-D0B29A6FDB7A}"/>
                </a:ext>
              </a:extLst>
            </p:cNvPr>
            <p:cNvSpPr/>
            <p:nvPr/>
          </p:nvSpPr>
          <p:spPr>
            <a:xfrm>
              <a:off x="5927757" y="740631"/>
              <a:ext cx="138204" cy="27475"/>
            </a:xfrm>
            <a:custGeom>
              <a:avLst/>
              <a:gdLst>
                <a:gd name="connsiteX0" fmla="*/ 97220 w 138204"/>
                <a:gd name="connsiteY0" fmla="*/ 125 h 27475"/>
                <a:gd name="connsiteX1" fmla="*/ 132486 w 138204"/>
                <a:gd name="connsiteY1" fmla="*/ 3085 h 27475"/>
                <a:gd name="connsiteX2" fmla="*/ 138205 w 138204"/>
                <a:gd name="connsiteY2" fmla="*/ 6654 h 27475"/>
                <a:gd name="connsiteX3" fmla="*/ 131359 w 138204"/>
                <a:gd name="connsiteY3" fmla="*/ 11965 h 27475"/>
                <a:gd name="connsiteX4" fmla="*/ 126940 w 138204"/>
                <a:gd name="connsiteY4" fmla="*/ 11095 h 27475"/>
                <a:gd name="connsiteX5" fmla="*/ 8145 w 138204"/>
                <a:gd name="connsiteY5" fmla="*/ 25198 h 27475"/>
                <a:gd name="connsiteX6" fmla="*/ 2513 w 138204"/>
                <a:gd name="connsiteY6" fmla="*/ 27462 h 27475"/>
                <a:gd name="connsiteX7" fmla="*/ 0 w 138204"/>
                <a:gd name="connsiteY7" fmla="*/ 26678 h 27475"/>
                <a:gd name="connsiteX8" fmla="*/ 1126 w 138204"/>
                <a:gd name="connsiteY8" fmla="*/ 22761 h 27475"/>
                <a:gd name="connsiteX9" fmla="*/ 11784 w 138204"/>
                <a:gd name="connsiteY9" fmla="*/ 16753 h 27475"/>
                <a:gd name="connsiteX10" fmla="*/ 97220 w 138204"/>
                <a:gd name="connsiteY10" fmla="*/ 125 h 27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204" h="27475">
                  <a:moveTo>
                    <a:pt x="97220" y="125"/>
                  </a:moveTo>
                  <a:cubicBezTo>
                    <a:pt x="109004" y="1083"/>
                    <a:pt x="120788" y="1866"/>
                    <a:pt x="132486" y="3085"/>
                  </a:cubicBezTo>
                  <a:cubicBezTo>
                    <a:pt x="134479" y="3085"/>
                    <a:pt x="136298" y="5436"/>
                    <a:pt x="138205" y="6654"/>
                  </a:cubicBezTo>
                  <a:cubicBezTo>
                    <a:pt x="136081" y="8621"/>
                    <a:pt x="133790" y="10398"/>
                    <a:pt x="131359" y="11965"/>
                  </a:cubicBezTo>
                  <a:cubicBezTo>
                    <a:pt x="130320" y="12488"/>
                    <a:pt x="128413" y="11356"/>
                    <a:pt x="126940" y="11095"/>
                  </a:cubicBezTo>
                  <a:cubicBezTo>
                    <a:pt x="86832" y="3674"/>
                    <a:pt x="45428" y="8590"/>
                    <a:pt x="8145" y="25198"/>
                  </a:cubicBezTo>
                  <a:cubicBezTo>
                    <a:pt x="6314" y="26064"/>
                    <a:pt x="4433" y="26820"/>
                    <a:pt x="2513" y="27462"/>
                  </a:cubicBezTo>
                  <a:cubicBezTo>
                    <a:pt x="1606" y="27543"/>
                    <a:pt x="703" y="27262"/>
                    <a:pt x="0" y="26678"/>
                  </a:cubicBezTo>
                  <a:cubicBezTo>
                    <a:pt x="0" y="25285"/>
                    <a:pt x="0" y="23370"/>
                    <a:pt x="1126" y="22761"/>
                  </a:cubicBezTo>
                  <a:cubicBezTo>
                    <a:pt x="4521" y="20488"/>
                    <a:pt x="8084" y="18480"/>
                    <a:pt x="11784" y="16753"/>
                  </a:cubicBezTo>
                  <a:cubicBezTo>
                    <a:pt x="38633" y="4752"/>
                    <a:pt x="67853" y="-935"/>
                    <a:pt x="97220" y="125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BE546A8-69D0-044F-BC75-86756D84BC41}"/>
                </a:ext>
              </a:extLst>
            </p:cNvPr>
            <p:cNvSpPr/>
            <p:nvPr/>
          </p:nvSpPr>
          <p:spPr>
            <a:xfrm>
              <a:off x="5924551" y="773751"/>
              <a:ext cx="142103" cy="22984"/>
            </a:xfrm>
            <a:custGeom>
              <a:avLst/>
              <a:gdLst>
                <a:gd name="connsiteX0" fmla="*/ 142104 w 142103"/>
                <a:gd name="connsiteY0" fmla="*/ 7226 h 22984"/>
                <a:gd name="connsiteX1" fmla="*/ 136645 w 142103"/>
                <a:gd name="connsiteY1" fmla="*/ 11754 h 22984"/>
                <a:gd name="connsiteX2" fmla="*/ 126161 w 142103"/>
                <a:gd name="connsiteY2" fmla="*/ 10186 h 22984"/>
                <a:gd name="connsiteX3" fmla="*/ 21749 w 142103"/>
                <a:gd name="connsiteY3" fmla="*/ 16716 h 22984"/>
                <a:gd name="connsiteX4" fmla="*/ 2773 w 142103"/>
                <a:gd name="connsiteY4" fmla="*/ 22984 h 22984"/>
                <a:gd name="connsiteX5" fmla="*/ 0 w 142103"/>
                <a:gd name="connsiteY5" fmla="*/ 22027 h 22984"/>
                <a:gd name="connsiteX6" fmla="*/ 1473 w 142103"/>
                <a:gd name="connsiteY6" fmla="*/ 19415 h 22984"/>
                <a:gd name="connsiteX7" fmla="*/ 6845 w 142103"/>
                <a:gd name="connsiteY7" fmla="*/ 16455 h 22984"/>
                <a:gd name="connsiteX8" fmla="*/ 78157 w 142103"/>
                <a:gd name="connsiteY8" fmla="*/ 1 h 22984"/>
                <a:gd name="connsiteX9" fmla="*/ 131793 w 142103"/>
                <a:gd name="connsiteY9" fmla="*/ 2525 h 22984"/>
                <a:gd name="connsiteX10" fmla="*/ 142104 w 142103"/>
                <a:gd name="connsiteY10" fmla="*/ 7226 h 22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103" h="22984">
                  <a:moveTo>
                    <a:pt x="142104" y="7226"/>
                  </a:moveTo>
                  <a:cubicBezTo>
                    <a:pt x="139331" y="9664"/>
                    <a:pt x="138031" y="11754"/>
                    <a:pt x="136645" y="11754"/>
                  </a:cubicBezTo>
                  <a:cubicBezTo>
                    <a:pt x="133099" y="11665"/>
                    <a:pt x="129578" y="11138"/>
                    <a:pt x="126161" y="10186"/>
                  </a:cubicBezTo>
                  <a:cubicBezTo>
                    <a:pt x="91464" y="2129"/>
                    <a:pt x="55183" y="4398"/>
                    <a:pt x="21749" y="16716"/>
                  </a:cubicBezTo>
                  <a:cubicBezTo>
                    <a:pt x="15423" y="18805"/>
                    <a:pt x="9185" y="20982"/>
                    <a:pt x="2773" y="22984"/>
                  </a:cubicBezTo>
                  <a:cubicBezTo>
                    <a:pt x="2080" y="22984"/>
                    <a:pt x="953" y="22375"/>
                    <a:pt x="0" y="22027"/>
                  </a:cubicBezTo>
                  <a:cubicBezTo>
                    <a:pt x="520" y="21156"/>
                    <a:pt x="780" y="19937"/>
                    <a:pt x="1473" y="19415"/>
                  </a:cubicBezTo>
                  <a:cubicBezTo>
                    <a:pt x="3176" y="18274"/>
                    <a:pt x="4973" y="17284"/>
                    <a:pt x="6845" y="16455"/>
                  </a:cubicBezTo>
                  <a:cubicBezTo>
                    <a:pt x="29052" y="5567"/>
                    <a:pt x="53448" y="-62"/>
                    <a:pt x="78157" y="1"/>
                  </a:cubicBezTo>
                  <a:cubicBezTo>
                    <a:pt x="96007" y="1"/>
                    <a:pt x="113943" y="1306"/>
                    <a:pt x="131793" y="2525"/>
                  </a:cubicBezTo>
                  <a:cubicBezTo>
                    <a:pt x="134825" y="2438"/>
                    <a:pt x="137685" y="5050"/>
                    <a:pt x="142104" y="7226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EDDF56B-85F2-174A-AF48-6BDD85525B80}"/>
                </a:ext>
              </a:extLst>
            </p:cNvPr>
            <p:cNvSpPr/>
            <p:nvPr/>
          </p:nvSpPr>
          <p:spPr>
            <a:xfrm>
              <a:off x="5928017" y="802220"/>
              <a:ext cx="138031" cy="25147"/>
            </a:xfrm>
            <a:custGeom>
              <a:avLst/>
              <a:gdLst>
                <a:gd name="connsiteX0" fmla="*/ 101639 w 138031"/>
                <a:gd name="connsiteY0" fmla="*/ 0 h 25147"/>
                <a:gd name="connsiteX1" fmla="*/ 133526 w 138031"/>
                <a:gd name="connsiteY1" fmla="*/ 3395 h 25147"/>
                <a:gd name="connsiteX2" fmla="*/ 138031 w 138031"/>
                <a:gd name="connsiteY2" fmla="*/ 8097 h 25147"/>
                <a:gd name="connsiteX3" fmla="*/ 132053 w 138031"/>
                <a:gd name="connsiteY3" fmla="*/ 12014 h 25147"/>
                <a:gd name="connsiteX4" fmla="*/ 124601 w 138031"/>
                <a:gd name="connsiteY4" fmla="*/ 10795 h 25147"/>
                <a:gd name="connsiteX5" fmla="*/ 25042 w 138031"/>
                <a:gd name="connsiteY5" fmla="*/ 18805 h 25147"/>
                <a:gd name="connsiteX6" fmla="*/ 4506 w 138031"/>
                <a:gd name="connsiteY6" fmla="*/ 24986 h 25147"/>
                <a:gd name="connsiteX7" fmla="*/ 0 w 138031"/>
                <a:gd name="connsiteY7" fmla="*/ 24986 h 25147"/>
                <a:gd name="connsiteX8" fmla="*/ 3119 w 138031"/>
                <a:gd name="connsiteY8" fmla="*/ 20633 h 25147"/>
                <a:gd name="connsiteX9" fmla="*/ 27294 w 138031"/>
                <a:gd name="connsiteY9" fmla="*/ 11144 h 25147"/>
                <a:gd name="connsiteX10" fmla="*/ 101639 w 138031"/>
                <a:gd name="connsiteY10" fmla="*/ 0 h 2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031" h="25147">
                  <a:moveTo>
                    <a:pt x="101639" y="0"/>
                  </a:moveTo>
                  <a:cubicBezTo>
                    <a:pt x="112210" y="1045"/>
                    <a:pt x="122868" y="1915"/>
                    <a:pt x="133526" y="3395"/>
                  </a:cubicBezTo>
                  <a:cubicBezTo>
                    <a:pt x="135172" y="3395"/>
                    <a:pt x="136558" y="6442"/>
                    <a:pt x="138031" y="8097"/>
                  </a:cubicBezTo>
                  <a:cubicBezTo>
                    <a:pt x="136125" y="9490"/>
                    <a:pt x="134219" y="11666"/>
                    <a:pt x="132053" y="12014"/>
                  </a:cubicBezTo>
                  <a:cubicBezTo>
                    <a:pt x="129510" y="12163"/>
                    <a:pt x="126965" y="11747"/>
                    <a:pt x="124601" y="10795"/>
                  </a:cubicBezTo>
                  <a:cubicBezTo>
                    <a:pt x="91303" y="4403"/>
                    <a:pt x="56903" y="7170"/>
                    <a:pt x="25042" y="18805"/>
                  </a:cubicBezTo>
                  <a:cubicBezTo>
                    <a:pt x="18196" y="20894"/>
                    <a:pt x="11351" y="23071"/>
                    <a:pt x="4506" y="24986"/>
                  </a:cubicBezTo>
                  <a:cubicBezTo>
                    <a:pt x="3011" y="25201"/>
                    <a:pt x="1494" y="25201"/>
                    <a:pt x="0" y="24986"/>
                  </a:cubicBezTo>
                  <a:cubicBezTo>
                    <a:pt x="1040" y="23506"/>
                    <a:pt x="1733" y="21243"/>
                    <a:pt x="3119" y="20633"/>
                  </a:cubicBezTo>
                  <a:cubicBezTo>
                    <a:pt x="10954" y="16924"/>
                    <a:pt x="19032" y="13753"/>
                    <a:pt x="27294" y="11144"/>
                  </a:cubicBezTo>
                  <a:cubicBezTo>
                    <a:pt x="51555" y="4513"/>
                    <a:pt x="76508" y="773"/>
                    <a:pt x="10163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3429E52-C904-B747-A1AE-0B4556340666}"/>
                </a:ext>
              </a:extLst>
            </p:cNvPr>
            <p:cNvSpPr/>
            <p:nvPr/>
          </p:nvSpPr>
          <p:spPr>
            <a:xfrm>
              <a:off x="5937895" y="862205"/>
              <a:ext cx="132225" cy="24202"/>
            </a:xfrm>
            <a:custGeom>
              <a:avLst/>
              <a:gdLst>
                <a:gd name="connsiteX0" fmla="*/ 99906 w 132225"/>
                <a:gd name="connsiteY0" fmla="*/ 435 h 24202"/>
                <a:gd name="connsiteX1" fmla="*/ 127547 w 132225"/>
                <a:gd name="connsiteY1" fmla="*/ 435 h 24202"/>
                <a:gd name="connsiteX2" fmla="*/ 132226 w 132225"/>
                <a:gd name="connsiteY2" fmla="*/ 5049 h 24202"/>
                <a:gd name="connsiteX3" fmla="*/ 127287 w 132225"/>
                <a:gd name="connsiteY3" fmla="*/ 8009 h 24202"/>
                <a:gd name="connsiteX4" fmla="*/ 121222 w 132225"/>
                <a:gd name="connsiteY4" fmla="*/ 8009 h 24202"/>
                <a:gd name="connsiteX5" fmla="*/ 43238 w 132225"/>
                <a:gd name="connsiteY5" fmla="*/ 11579 h 24202"/>
                <a:gd name="connsiteX6" fmla="*/ 5805 w 132225"/>
                <a:gd name="connsiteY6" fmla="*/ 23854 h 24202"/>
                <a:gd name="connsiteX7" fmla="*/ 0 w 132225"/>
                <a:gd name="connsiteY7" fmla="*/ 23854 h 24202"/>
                <a:gd name="connsiteX8" fmla="*/ 3206 w 132225"/>
                <a:gd name="connsiteY8" fmla="*/ 19240 h 24202"/>
                <a:gd name="connsiteX9" fmla="*/ 52682 w 132225"/>
                <a:gd name="connsiteY9" fmla="*/ 4092 h 24202"/>
                <a:gd name="connsiteX10" fmla="*/ 99993 w 132225"/>
                <a:gd name="connsiteY10" fmla="*/ 0 h 2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225" h="24202">
                  <a:moveTo>
                    <a:pt x="99906" y="435"/>
                  </a:moveTo>
                  <a:cubicBezTo>
                    <a:pt x="109177" y="435"/>
                    <a:pt x="118362" y="435"/>
                    <a:pt x="127547" y="435"/>
                  </a:cubicBezTo>
                  <a:cubicBezTo>
                    <a:pt x="129193" y="435"/>
                    <a:pt x="130666" y="3395"/>
                    <a:pt x="132226" y="5049"/>
                  </a:cubicBezTo>
                  <a:cubicBezTo>
                    <a:pt x="130746" y="6293"/>
                    <a:pt x="129079" y="7292"/>
                    <a:pt x="127287" y="8009"/>
                  </a:cubicBezTo>
                  <a:cubicBezTo>
                    <a:pt x="125284" y="8401"/>
                    <a:pt x="123225" y="8401"/>
                    <a:pt x="121222" y="8009"/>
                  </a:cubicBezTo>
                  <a:cubicBezTo>
                    <a:pt x="95194" y="5334"/>
                    <a:pt x="68915" y="6537"/>
                    <a:pt x="43238" y="11579"/>
                  </a:cubicBezTo>
                  <a:cubicBezTo>
                    <a:pt x="30142" y="13443"/>
                    <a:pt x="17474" y="17598"/>
                    <a:pt x="5805" y="23854"/>
                  </a:cubicBezTo>
                  <a:cubicBezTo>
                    <a:pt x="4332" y="24638"/>
                    <a:pt x="1906" y="23854"/>
                    <a:pt x="0" y="23854"/>
                  </a:cubicBezTo>
                  <a:cubicBezTo>
                    <a:pt x="1040" y="22287"/>
                    <a:pt x="1733" y="20111"/>
                    <a:pt x="3206" y="19240"/>
                  </a:cubicBezTo>
                  <a:cubicBezTo>
                    <a:pt x="18551" y="10984"/>
                    <a:pt x="35362" y="5837"/>
                    <a:pt x="52682" y="4092"/>
                  </a:cubicBezTo>
                  <a:cubicBezTo>
                    <a:pt x="68366" y="2089"/>
                    <a:pt x="84223" y="1306"/>
                    <a:pt x="99993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5E72143-CD5E-AE45-93EF-29619C2CDD75}"/>
                </a:ext>
              </a:extLst>
            </p:cNvPr>
            <p:cNvSpPr/>
            <p:nvPr/>
          </p:nvSpPr>
          <p:spPr>
            <a:xfrm>
              <a:off x="5933822" y="831385"/>
              <a:ext cx="132572" cy="26814"/>
            </a:xfrm>
            <a:custGeom>
              <a:avLst/>
              <a:gdLst>
                <a:gd name="connsiteX0" fmla="*/ 98693 w 132572"/>
                <a:gd name="connsiteY0" fmla="*/ 6529 h 26814"/>
                <a:gd name="connsiteX1" fmla="*/ 42198 w 132572"/>
                <a:gd name="connsiteY1" fmla="*/ 11840 h 26814"/>
                <a:gd name="connsiteX2" fmla="*/ 5372 w 132572"/>
                <a:gd name="connsiteY2" fmla="*/ 26466 h 26814"/>
                <a:gd name="connsiteX3" fmla="*/ 0 w 132572"/>
                <a:gd name="connsiteY3" fmla="*/ 26466 h 26814"/>
                <a:gd name="connsiteX4" fmla="*/ 2340 w 132572"/>
                <a:gd name="connsiteY4" fmla="*/ 21417 h 26814"/>
                <a:gd name="connsiteX5" fmla="*/ 13171 w 132572"/>
                <a:gd name="connsiteY5" fmla="*/ 15758 h 26814"/>
                <a:gd name="connsiteX6" fmla="*/ 87862 w 132572"/>
                <a:gd name="connsiteY6" fmla="*/ 0 h 26814"/>
                <a:gd name="connsiteX7" fmla="*/ 126334 w 132572"/>
                <a:gd name="connsiteY7" fmla="*/ 0 h 26814"/>
                <a:gd name="connsiteX8" fmla="*/ 132573 w 132572"/>
                <a:gd name="connsiteY8" fmla="*/ 2699 h 26814"/>
                <a:gd name="connsiteX9" fmla="*/ 126074 w 132572"/>
                <a:gd name="connsiteY9" fmla="*/ 7835 h 26814"/>
                <a:gd name="connsiteX10" fmla="*/ 98693 w 132572"/>
                <a:gd name="connsiteY10" fmla="*/ 6529 h 2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572" h="26814">
                  <a:moveTo>
                    <a:pt x="98693" y="6529"/>
                  </a:moveTo>
                  <a:cubicBezTo>
                    <a:pt x="79702" y="5417"/>
                    <a:pt x="60653" y="7208"/>
                    <a:pt x="42198" y="11840"/>
                  </a:cubicBezTo>
                  <a:cubicBezTo>
                    <a:pt x="29084" y="14232"/>
                    <a:pt x="16569" y="19202"/>
                    <a:pt x="5372" y="26466"/>
                  </a:cubicBezTo>
                  <a:cubicBezTo>
                    <a:pt x="4159" y="27250"/>
                    <a:pt x="1820" y="26466"/>
                    <a:pt x="0" y="26466"/>
                  </a:cubicBezTo>
                  <a:cubicBezTo>
                    <a:pt x="780" y="24725"/>
                    <a:pt x="1040" y="22287"/>
                    <a:pt x="2340" y="21417"/>
                  </a:cubicBezTo>
                  <a:cubicBezTo>
                    <a:pt x="5763" y="19190"/>
                    <a:pt x="9390" y="17294"/>
                    <a:pt x="13171" y="15758"/>
                  </a:cubicBezTo>
                  <a:cubicBezTo>
                    <a:pt x="36844" y="5782"/>
                    <a:pt x="62194" y="434"/>
                    <a:pt x="87862" y="0"/>
                  </a:cubicBezTo>
                  <a:cubicBezTo>
                    <a:pt x="100599" y="0"/>
                    <a:pt x="113856" y="0"/>
                    <a:pt x="126334" y="0"/>
                  </a:cubicBezTo>
                  <a:cubicBezTo>
                    <a:pt x="128413" y="0"/>
                    <a:pt x="130493" y="1741"/>
                    <a:pt x="132573" y="2699"/>
                  </a:cubicBezTo>
                  <a:cubicBezTo>
                    <a:pt x="130406" y="4527"/>
                    <a:pt x="128240" y="7835"/>
                    <a:pt x="126074" y="7835"/>
                  </a:cubicBezTo>
                  <a:cubicBezTo>
                    <a:pt x="117062" y="8009"/>
                    <a:pt x="107878" y="7139"/>
                    <a:pt x="98693" y="65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B3C13D0-294D-794B-98D4-E7EAA21F4B3C}"/>
                </a:ext>
              </a:extLst>
            </p:cNvPr>
            <p:cNvSpPr/>
            <p:nvPr/>
          </p:nvSpPr>
          <p:spPr>
            <a:xfrm>
              <a:off x="5719627" y="709921"/>
              <a:ext cx="155534" cy="27353"/>
            </a:xfrm>
            <a:custGeom>
              <a:avLst/>
              <a:gdLst>
                <a:gd name="connsiteX0" fmla="*/ 155534 w 155534"/>
                <a:gd name="connsiteY0" fmla="*/ 15774 h 27353"/>
                <a:gd name="connsiteX1" fmla="*/ 151462 w 155534"/>
                <a:gd name="connsiteY1" fmla="*/ 21085 h 27353"/>
                <a:gd name="connsiteX2" fmla="*/ 147216 w 155534"/>
                <a:gd name="connsiteY2" fmla="*/ 21085 h 27353"/>
                <a:gd name="connsiteX3" fmla="*/ 99039 w 155534"/>
                <a:gd name="connsiteY3" fmla="*/ 7591 h 27353"/>
                <a:gd name="connsiteX4" fmla="*/ 45664 w 155534"/>
                <a:gd name="connsiteY4" fmla="*/ 11334 h 27353"/>
                <a:gd name="connsiteX5" fmla="*/ 6845 w 155534"/>
                <a:gd name="connsiteY5" fmla="*/ 25351 h 27353"/>
                <a:gd name="connsiteX6" fmla="*/ 0 w 155534"/>
                <a:gd name="connsiteY6" fmla="*/ 27353 h 27353"/>
                <a:gd name="connsiteX7" fmla="*/ 5112 w 155534"/>
                <a:gd name="connsiteY7" fmla="*/ 21172 h 27353"/>
                <a:gd name="connsiteX8" fmla="*/ 65766 w 155534"/>
                <a:gd name="connsiteY8" fmla="*/ 1235 h 27353"/>
                <a:gd name="connsiteX9" fmla="*/ 135865 w 155534"/>
                <a:gd name="connsiteY9" fmla="*/ 6720 h 27353"/>
                <a:gd name="connsiteX10" fmla="*/ 149989 w 155534"/>
                <a:gd name="connsiteY10" fmla="*/ 12814 h 27353"/>
                <a:gd name="connsiteX11" fmla="*/ 155534 w 155534"/>
                <a:gd name="connsiteY11" fmla="*/ 15774 h 2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34" h="27353">
                  <a:moveTo>
                    <a:pt x="155534" y="15774"/>
                  </a:moveTo>
                  <a:cubicBezTo>
                    <a:pt x="153282" y="18821"/>
                    <a:pt x="152588" y="20475"/>
                    <a:pt x="151462" y="21085"/>
                  </a:cubicBezTo>
                  <a:cubicBezTo>
                    <a:pt x="150122" y="21739"/>
                    <a:pt x="148557" y="21739"/>
                    <a:pt x="147216" y="21085"/>
                  </a:cubicBezTo>
                  <a:cubicBezTo>
                    <a:pt x="133266" y="9071"/>
                    <a:pt x="115329" y="9245"/>
                    <a:pt x="99039" y="7591"/>
                  </a:cubicBezTo>
                  <a:cubicBezTo>
                    <a:pt x="81161" y="6320"/>
                    <a:pt x="63194" y="7580"/>
                    <a:pt x="45664" y="11334"/>
                  </a:cubicBezTo>
                  <a:cubicBezTo>
                    <a:pt x="32355" y="14902"/>
                    <a:pt x="19369" y="19591"/>
                    <a:pt x="6845" y="25351"/>
                  </a:cubicBezTo>
                  <a:cubicBezTo>
                    <a:pt x="4679" y="26134"/>
                    <a:pt x="2340" y="26657"/>
                    <a:pt x="0" y="27353"/>
                  </a:cubicBezTo>
                  <a:cubicBezTo>
                    <a:pt x="1445" y="25090"/>
                    <a:pt x="3163" y="23014"/>
                    <a:pt x="5112" y="21172"/>
                  </a:cubicBezTo>
                  <a:cubicBezTo>
                    <a:pt x="23321" y="9466"/>
                    <a:pt x="44193" y="2605"/>
                    <a:pt x="65766" y="1235"/>
                  </a:cubicBezTo>
                  <a:cubicBezTo>
                    <a:pt x="89266" y="-1519"/>
                    <a:pt x="113074" y="344"/>
                    <a:pt x="135865" y="6720"/>
                  </a:cubicBezTo>
                  <a:cubicBezTo>
                    <a:pt x="140727" y="8370"/>
                    <a:pt x="145450" y="10408"/>
                    <a:pt x="149989" y="12814"/>
                  </a:cubicBezTo>
                  <a:cubicBezTo>
                    <a:pt x="151982" y="13685"/>
                    <a:pt x="153801" y="14816"/>
                    <a:pt x="155534" y="15774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829F03F-EAB7-384A-B320-F30D720D6B44}"/>
                </a:ext>
              </a:extLst>
            </p:cNvPr>
            <p:cNvSpPr/>
            <p:nvPr/>
          </p:nvSpPr>
          <p:spPr>
            <a:xfrm>
              <a:off x="5718803" y="732486"/>
              <a:ext cx="138869" cy="29861"/>
            </a:xfrm>
            <a:custGeom>
              <a:avLst/>
              <a:gdLst>
                <a:gd name="connsiteX0" fmla="*/ 87732 w 138869"/>
                <a:gd name="connsiteY0" fmla="*/ 0 h 29861"/>
                <a:gd name="connsiteX1" fmla="*/ 131057 w 138869"/>
                <a:gd name="connsiteY1" fmla="*/ 8706 h 29861"/>
                <a:gd name="connsiteX2" fmla="*/ 137815 w 138869"/>
                <a:gd name="connsiteY2" fmla="*/ 12275 h 29861"/>
                <a:gd name="connsiteX3" fmla="*/ 138769 w 138869"/>
                <a:gd name="connsiteY3" fmla="*/ 14887 h 29861"/>
                <a:gd name="connsiteX4" fmla="*/ 135823 w 138869"/>
                <a:gd name="connsiteY4" fmla="*/ 17673 h 29861"/>
                <a:gd name="connsiteX5" fmla="*/ 128457 w 138869"/>
                <a:gd name="connsiteY5" fmla="*/ 16367 h 29861"/>
                <a:gd name="connsiteX6" fmla="*/ 20060 w 138869"/>
                <a:gd name="connsiteY6" fmla="*/ 22113 h 29861"/>
                <a:gd name="connsiteX7" fmla="*/ 3337 w 138869"/>
                <a:gd name="connsiteY7" fmla="*/ 29861 h 29861"/>
                <a:gd name="connsiteX8" fmla="*/ 391 w 138869"/>
                <a:gd name="connsiteY8" fmla="*/ 29861 h 29861"/>
                <a:gd name="connsiteX9" fmla="*/ 1517 w 138869"/>
                <a:gd name="connsiteY9" fmla="*/ 26553 h 29861"/>
                <a:gd name="connsiteX10" fmla="*/ 7929 w 138869"/>
                <a:gd name="connsiteY10" fmla="*/ 22200 h 29861"/>
                <a:gd name="connsiteX11" fmla="*/ 87732 w 138869"/>
                <a:gd name="connsiteY11" fmla="*/ 0 h 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869" h="29861">
                  <a:moveTo>
                    <a:pt x="87732" y="0"/>
                  </a:moveTo>
                  <a:cubicBezTo>
                    <a:pt x="99170" y="2351"/>
                    <a:pt x="115200" y="5485"/>
                    <a:pt x="131057" y="8706"/>
                  </a:cubicBezTo>
                  <a:cubicBezTo>
                    <a:pt x="133499" y="9491"/>
                    <a:pt x="135787" y="10699"/>
                    <a:pt x="137815" y="12275"/>
                  </a:cubicBezTo>
                  <a:cubicBezTo>
                    <a:pt x="138509" y="12711"/>
                    <a:pt x="139115" y="14365"/>
                    <a:pt x="138769" y="14887"/>
                  </a:cubicBezTo>
                  <a:cubicBezTo>
                    <a:pt x="138422" y="15410"/>
                    <a:pt x="136862" y="17673"/>
                    <a:pt x="135823" y="17673"/>
                  </a:cubicBezTo>
                  <a:cubicBezTo>
                    <a:pt x="133300" y="17808"/>
                    <a:pt x="130781" y="17361"/>
                    <a:pt x="128457" y="16367"/>
                  </a:cubicBezTo>
                  <a:cubicBezTo>
                    <a:pt x="91285" y="-1045"/>
                    <a:pt x="55499" y="7661"/>
                    <a:pt x="20060" y="22113"/>
                  </a:cubicBezTo>
                  <a:cubicBezTo>
                    <a:pt x="14341" y="24377"/>
                    <a:pt x="8969" y="27337"/>
                    <a:pt x="3337" y="29861"/>
                  </a:cubicBezTo>
                  <a:cubicBezTo>
                    <a:pt x="2557" y="29861"/>
                    <a:pt x="1344" y="29861"/>
                    <a:pt x="391" y="29861"/>
                  </a:cubicBezTo>
                  <a:cubicBezTo>
                    <a:pt x="-563" y="29861"/>
                    <a:pt x="391" y="27163"/>
                    <a:pt x="1517" y="26553"/>
                  </a:cubicBezTo>
                  <a:cubicBezTo>
                    <a:pt x="3426" y="24789"/>
                    <a:pt x="5588" y="23322"/>
                    <a:pt x="7929" y="22200"/>
                  </a:cubicBezTo>
                  <a:cubicBezTo>
                    <a:pt x="33018" y="10126"/>
                    <a:pt x="60036" y="2610"/>
                    <a:pt x="87732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5E55765-DB66-0E47-89F2-03E7B61F2BAF}"/>
                </a:ext>
              </a:extLst>
            </p:cNvPr>
            <p:cNvSpPr/>
            <p:nvPr/>
          </p:nvSpPr>
          <p:spPr>
            <a:xfrm>
              <a:off x="5730111" y="865687"/>
              <a:ext cx="130233" cy="29077"/>
            </a:xfrm>
            <a:custGeom>
              <a:avLst/>
              <a:gdLst>
                <a:gd name="connsiteX0" fmla="*/ 101899 w 130233"/>
                <a:gd name="connsiteY0" fmla="*/ 0 h 29077"/>
                <a:gd name="connsiteX1" fmla="*/ 126680 w 130233"/>
                <a:gd name="connsiteY1" fmla="*/ 7052 h 29077"/>
                <a:gd name="connsiteX2" fmla="*/ 130233 w 130233"/>
                <a:gd name="connsiteY2" fmla="*/ 12450 h 29077"/>
                <a:gd name="connsiteX3" fmla="*/ 123648 w 130233"/>
                <a:gd name="connsiteY3" fmla="*/ 13755 h 29077"/>
                <a:gd name="connsiteX4" fmla="*/ 68452 w 130233"/>
                <a:gd name="connsiteY4" fmla="*/ 10360 h 29077"/>
                <a:gd name="connsiteX5" fmla="*/ 28247 w 130233"/>
                <a:gd name="connsiteY5" fmla="*/ 20111 h 29077"/>
                <a:gd name="connsiteX6" fmla="*/ 6932 w 130233"/>
                <a:gd name="connsiteY6" fmla="*/ 28207 h 29077"/>
                <a:gd name="connsiteX7" fmla="*/ 0 w 130233"/>
                <a:gd name="connsiteY7" fmla="*/ 29078 h 29077"/>
                <a:gd name="connsiteX8" fmla="*/ 4852 w 130233"/>
                <a:gd name="connsiteY8" fmla="*/ 22723 h 29077"/>
                <a:gd name="connsiteX9" fmla="*/ 16290 w 130233"/>
                <a:gd name="connsiteY9" fmla="*/ 18283 h 29077"/>
                <a:gd name="connsiteX10" fmla="*/ 101899 w 130233"/>
                <a:gd name="connsiteY10" fmla="*/ 0 h 29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0233" h="29077">
                  <a:moveTo>
                    <a:pt x="101899" y="0"/>
                  </a:moveTo>
                  <a:cubicBezTo>
                    <a:pt x="108224" y="1741"/>
                    <a:pt x="117582" y="4092"/>
                    <a:pt x="126680" y="7052"/>
                  </a:cubicBezTo>
                  <a:cubicBezTo>
                    <a:pt x="128327" y="7574"/>
                    <a:pt x="129107" y="10621"/>
                    <a:pt x="130233" y="12450"/>
                  </a:cubicBezTo>
                  <a:cubicBezTo>
                    <a:pt x="127980" y="12972"/>
                    <a:pt x="125034" y="14626"/>
                    <a:pt x="123648" y="13755"/>
                  </a:cubicBezTo>
                  <a:cubicBezTo>
                    <a:pt x="105798" y="2873"/>
                    <a:pt x="87169" y="6094"/>
                    <a:pt x="68452" y="10360"/>
                  </a:cubicBezTo>
                  <a:cubicBezTo>
                    <a:pt x="55022" y="13494"/>
                    <a:pt x="41505" y="16454"/>
                    <a:pt x="28247" y="20111"/>
                  </a:cubicBezTo>
                  <a:cubicBezTo>
                    <a:pt x="20969" y="22113"/>
                    <a:pt x="14037" y="25683"/>
                    <a:pt x="6932" y="28207"/>
                  </a:cubicBezTo>
                  <a:cubicBezTo>
                    <a:pt x="4663" y="28765"/>
                    <a:pt x="2336" y="29057"/>
                    <a:pt x="0" y="29078"/>
                  </a:cubicBezTo>
                  <a:cubicBezTo>
                    <a:pt x="1646" y="26901"/>
                    <a:pt x="2773" y="24029"/>
                    <a:pt x="4852" y="22723"/>
                  </a:cubicBezTo>
                  <a:cubicBezTo>
                    <a:pt x="8494" y="20833"/>
                    <a:pt x="12329" y="19344"/>
                    <a:pt x="16290" y="18283"/>
                  </a:cubicBezTo>
                  <a:cubicBezTo>
                    <a:pt x="44099" y="9152"/>
                    <a:pt x="72797" y="3023"/>
                    <a:pt x="101899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FAC50B4-B7E7-4B4C-90D2-E13226214B79}"/>
                </a:ext>
              </a:extLst>
            </p:cNvPr>
            <p:cNvSpPr/>
            <p:nvPr/>
          </p:nvSpPr>
          <p:spPr>
            <a:xfrm>
              <a:off x="5728085" y="812929"/>
              <a:ext cx="126800" cy="20570"/>
            </a:xfrm>
            <a:custGeom>
              <a:avLst/>
              <a:gdLst>
                <a:gd name="connsiteX0" fmla="*/ 75071 w 126800"/>
                <a:gd name="connsiteY0" fmla="*/ 0 h 20570"/>
                <a:gd name="connsiteX1" fmla="*/ 117962 w 126800"/>
                <a:gd name="connsiteY1" fmla="*/ 4092 h 20570"/>
                <a:gd name="connsiteX2" fmla="*/ 123854 w 126800"/>
                <a:gd name="connsiteY2" fmla="*/ 5833 h 20570"/>
                <a:gd name="connsiteX3" fmla="*/ 126800 w 126800"/>
                <a:gd name="connsiteY3" fmla="*/ 10360 h 20570"/>
                <a:gd name="connsiteX4" fmla="*/ 122901 w 126800"/>
                <a:gd name="connsiteY4" fmla="*/ 12014 h 20570"/>
                <a:gd name="connsiteX5" fmla="*/ 116836 w 126800"/>
                <a:gd name="connsiteY5" fmla="*/ 11144 h 20570"/>
                <a:gd name="connsiteX6" fmla="*/ 17190 w 126800"/>
                <a:gd name="connsiteY6" fmla="*/ 16280 h 20570"/>
                <a:gd name="connsiteX7" fmla="*/ 2546 w 126800"/>
                <a:gd name="connsiteY7" fmla="*/ 20546 h 20570"/>
                <a:gd name="connsiteX8" fmla="*/ 33 w 126800"/>
                <a:gd name="connsiteY8" fmla="*/ 19414 h 20570"/>
                <a:gd name="connsiteX9" fmla="*/ 900 w 126800"/>
                <a:gd name="connsiteY9" fmla="*/ 16715 h 20570"/>
                <a:gd name="connsiteX10" fmla="*/ 6099 w 126800"/>
                <a:gd name="connsiteY10" fmla="*/ 13494 h 20570"/>
                <a:gd name="connsiteX11" fmla="*/ 75071 w 126800"/>
                <a:gd name="connsiteY11" fmla="*/ 0 h 2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800" h="20570">
                  <a:moveTo>
                    <a:pt x="75071" y="0"/>
                  </a:moveTo>
                  <a:lnTo>
                    <a:pt x="117962" y="4092"/>
                  </a:lnTo>
                  <a:cubicBezTo>
                    <a:pt x="120041" y="4162"/>
                    <a:pt x="122068" y="4761"/>
                    <a:pt x="123854" y="5833"/>
                  </a:cubicBezTo>
                  <a:cubicBezTo>
                    <a:pt x="125241" y="6791"/>
                    <a:pt x="125847" y="8793"/>
                    <a:pt x="126800" y="10360"/>
                  </a:cubicBezTo>
                  <a:cubicBezTo>
                    <a:pt x="125623" y="11165"/>
                    <a:pt x="124297" y="11728"/>
                    <a:pt x="122901" y="12014"/>
                  </a:cubicBezTo>
                  <a:cubicBezTo>
                    <a:pt x="120847" y="12024"/>
                    <a:pt x="118804" y="11730"/>
                    <a:pt x="116836" y="11144"/>
                  </a:cubicBezTo>
                  <a:cubicBezTo>
                    <a:pt x="83874" y="2628"/>
                    <a:pt x="49111" y="4420"/>
                    <a:pt x="17190" y="16280"/>
                  </a:cubicBezTo>
                  <a:cubicBezTo>
                    <a:pt x="12337" y="17934"/>
                    <a:pt x="7398" y="19240"/>
                    <a:pt x="2546" y="20546"/>
                  </a:cubicBezTo>
                  <a:cubicBezTo>
                    <a:pt x="1562" y="20682"/>
                    <a:pt x="587" y="20243"/>
                    <a:pt x="33" y="19414"/>
                  </a:cubicBezTo>
                  <a:cubicBezTo>
                    <a:pt x="-109" y="18429"/>
                    <a:pt x="211" y="17432"/>
                    <a:pt x="900" y="16715"/>
                  </a:cubicBezTo>
                  <a:cubicBezTo>
                    <a:pt x="2415" y="15322"/>
                    <a:pt x="4179" y="14229"/>
                    <a:pt x="6099" y="13494"/>
                  </a:cubicBezTo>
                  <a:cubicBezTo>
                    <a:pt x="28234" y="5357"/>
                    <a:pt x="51515" y="803"/>
                    <a:pt x="75071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E12D584-E0A7-414B-981A-53CB1BC9A2B8}"/>
                </a:ext>
              </a:extLst>
            </p:cNvPr>
            <p:cNvSpPr/>
            <p:nvPr/>
          </p:nvSpPr>
          <p:spPr>
            <a:xfrm>
              <a:off x="5727078" y="791114"/>
              <a:ext cx="121654" cy="19329"/>
            </a:xfrm>
            <a:custGeom>
              <a:avLst/>
              <a:gdLst>
                <a:gd name="connsiteX0" fmla="*/ 116889 w 121654"/>
                <a:gd name="connsiteY0" fmla="*/ 10584 h 19329"/>
                <a:gd name="connsiteX1" fmla="*/ 92108 w 121654"/>
                <a:gd name="connsiteY1" fmla="*/ 7188 h 19329"/>
                <a:gd name="connsiteX2" fmla="*/ 35959 w 121654"/>
                <a:gd name="connsiteY2" fmla="*/ 11280 h 19329"/>
                <a:gd name="connsiteX3" fmla="*/ 11004 w 121654"/>
                <a:gd name="connsiteY3" fmla="*/ 18767 h 19329"/>
                <a:gd name="connsiteX4" fmla="*/ 0 w 121654"/>
                <a:gd name="connsiteY4" fmla="*/ 19203 h 19329"/>
                <a:gd name="connsiteX5" fmla="*/ 9965 w 121654"/>
                <a:gd name="connsiteY5" fmla="*/ 13196 h 19329"/>
                <a:gd name="connsiteX6" fmla="*/ 55975 w 121654"/>
                <a:gd name="connsiteY6" fmla="*/ 1094 h 19329"/>
                <a:gd name="connsiteX7" fmla="*/ 66806 w 121654"/>
                <a:gd name="connsiteY7" fmla="*/ 50 h 19329"/>
                <a:gd name="connsiteX8" fmla="*/ 115849 w 121654"/>
                <a:gd name="connsiteY8" fmla="*/ 3271 h 19329"/>
                <a:gd name="connsiteX9" fmla="*/ 121655 w 121654"/>
                <a:gd name="connsiteY9" fmla="*/ 6492 h 19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654" h="19329">
                  <a:moveTo>
                    <a:pt x="116889" y="10584"/>
                  </a:moveTo>
                  <a:cubicBezTo>
                    <a:pt x="107271" y="9278"/>
                    <a:pt x="99559" y="8059"/>
                    <a:pt x="92108" y="7188"/>
                  </a:cubicBezTo>
                  <a:cubicBezTo>
                    <a:pt x="73331" y="4110"/>
                    <a:pt x="54097" y="5512"/>
                    <a:pt x="35959" y="11280"/>
                  </a:cubicBezTo>
                  <a:cubicBezTo>
                    <a:pt x="27776" y="14210"/>
                    <a:pt x="19447" y="16709"/>
                    <a:pt x="11004" y="18767"/>
                  </a:cubicBezTo>
                  <a:cubicBezTo>
                    <a:pt x="7363" y="19319"/>
                    <a:pt x="3673" y="19466"/>
                    <a:pt x="0" y="19203"/>
                  </a:cubicBezTo>
                  <a:cubicBezTo>
                    <a:pt x="3043" y="16768"/>
                    <a:pt x="6394" y="14748"/>
                    <a:pt x="9965" y="13196"/>
                  </a:cubicBezTo>
                  <a:cubicBezTo>
                    <a:pt x="25215" y="8843"/>
                    <a:pt x="40638" y="4925"/>
                    <a:pt x="55975" y="1094"/>
                  </a:cubicBezTo>
                  <a:cubicBezTo>
                    <a:pt x="59515" y="213"/>
                    <a:pt x="63164" y="-139"/>
                    <a:pt x="66806" y="50"/>
                  </a:cubicBezTo>
                  <a:cubicBezTo>
                    <a:pt x="83211" y="920"/>
                    <a:pt x="99559" y="1994"/>
                    <a:pt x="115849" y="3271"/>
                  </a:cubicBezTo>
                  <a:cubicBezTo>
                    <a:pt x="117929" y="3271"/>
                    <a:pt x="119749" y="5360"/>
                    <a:pt x="121655" y="6492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0D8AF87-EBC5-6D43-B997-50DBAEE8455F}"/>
                </a:ext>
              </a:extLst>
            </p:cNvPr>
            <p:cNvSpPr/>
            <p:nvPr/>
          </p:nvSpPr>
          <p:spPr>
            <a:xfrm>
              <a:off x="5794578" y="761651"/>
              <a:ext cx="69255" cy="17140"/>
            </a:xfrm>
            <a:custGeom>
              <a:avLst/>
              <a:gdLst>
                <a:gd name="connsiteX0" fmla="*/ 31367 w 69255"/>
                <a:gd name="connsiteY0" fmla="*/ 0 h 17140"/>
                <a:gd name="connsiteX1" fmla="*/ 60741 w 69255"/>
                <a:gd name="connsiteY1" fmla="*/ 6007 h 17140"/>
                <a:gd name="connsiteX2" fmla="*/ 68539 w 69255"/>
                <a:gd name="connsiteY2" fmla="*/ 10447 h 17140"/>
                <a:gd name="connsiteX3" fmla="*/ 68539 w 69255"/>
                <a:gd name="connsiteY3" fmla="*/ 15845 h 17140"/>
                <a:gd name="connsiteX4" fmla="*/ 64640 w 69255"/>
                <a:gd name="connsiteY4" fmla="*/ 16715 h 17140"/>
                <a:gd name="connsiteX5" fmla="*/ 3986 w 69255"/>
                <a:gd name="connsiteY5" fmla="*/ 9054 h 17140"/>
                <a:gd name="connsiteX6" fmla="*/ 0 w 69255"/>
                <a:gd name="connsiteY6" fmla="*/ 7574 h 17140"/>
                <a:gd name="connsiteX7" fmla="*/ 2859 w 69255"/>
                <a:gd name="connsiteY7" fmla="*/ 3221 h 17140"/>
                <a:gd name="connsiteX8" fmla="*/ 31367 w 69255"/>
                <a:gd name="connsiteY8" fmla="*/ 0 h 1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255" h="17140">
                  <a:moveTo>
                    <a:pt x="31367" y="0"/>
                  </a:moveTo>
                  <a:cubicBezTo>
                    <a:pt x="38905" y="1480"/>
                    <a:pt x="49823" y="3482"/>
                    <a:pt x="60741" y="6007"/>
                  </a:cubicBezTo>
                  <a:cubicBezTo>
                    <a:pt x="63682" y="6774"/>
                    <a:pt x="66372" y="8305"/>
                    <a:pt x="68539" y="10447"/>
                  </a:cubicBezTo>
                  <a:cubicBezTo>
                    <a:pt x="69579" y="11405"/>
                    <a:pt x="69406" y="14104"/>
                    <a:pt x="68539" y="15845"/>
                  </a:cubicBezTo>
                  <a:cubicBezTo>
                    <a:pt x="67673" y="17586"/>
                    <a:pt x="65506" y="17238"/>
                    <a:pt x="64640" y="16715"/>
                  </a:cubicBezTo>
                  <a:cubicBezTo>
                    <a:pt x="45664" y="4440"/>
                    <a:pt x="25041" y="4962"/>
                    <a:pt x="3986" y="9054"/>
                  </a:cubicBezTo>
                  <a:cubicBezTo>
                    <a:pt x="2773" y="9054"/>
                    <a:pt x="1386" y="8097"/>
                    <a:pt x="0" y="7574"/>
                  </a:cubicBezTo>
                  <a:cubicBezTo>
                    <a:pt x="953" y="6094"/>
                    <a:pt x="1733" y="3395"/>
                    <a:pt x="2859" y="3221"/>
                  </a:cubicBezTo>
                  <a:cubicBezTo>
                    <a:pt x="11351" y="2002"/>
                    <a:pt x="19149" y="1219"/>
                    <a:pt x="31367" y="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BE0B9F6C-95A6-C84E-A335-1B72A67B5952}"/>
                </a:ext>
              </a:extLst>
            </p:cNvPr>
            <p:cNvSpPr/>
            <p:nvPr/>
          </p:nvSpPr>
          <p:spPr>
            <a:xfrm>
              <a:off x="5782447" y="836748"/>
              <a:ext cx="89768" cy="12226"/>
            </a:xfrm>
            <a:custGeom>
              <a:avLst/>
              <a:gdLst>
                <a:gd name="connsiteX0" fmla="*/ 89768 w 89768"/>
                <a:gd name="connsiteY0" fmla="*/ 8829 h 12226"/>
                <a:gd name="connsiteX1" fmla="*/ 77637 w 89768"/>
                <a:gd name="connsiteY1" fmla="*/ 11963 h 12226"/>
                <a:gd name="connsiteX2" fmla="*/ 5979 w 89768"/>
                <a:gd name="connsiteY2" fmla="*/ 9351 h 12226"/>
                <a:gd name="connsiteX3" fmla="*/ 2946 w 89768"/>
                <a:gd name="connsiteY3" fmla="*/ 9351 h 12226"/>
                <a:gd name="connsiteX4" fmla="*/ 0 w 89768"/>
                <a:gd name="connsiteY4" fmla="*/ 6826 h 12226"/>
                <a:gd name="connsiteX5" fmla="*/ 1560 w 89768"/>
                <a:gd name="connsiteY5" fmla="*/ 4650 h 12226"/>
                <a:gd name="connsiteX6" fmla="*/ 5892 w 89768"/>
                <a:gd name="connsiteY6" fmla="*/ 3170 h 12226"/>
                <a:gd name="connsiteX7" fmla="*/ 84916 w 89768"/>
                <a:gd name="connsiteY7" fmla="*/ 4388 h 12226"/>
                <a:gd name="connsiteX8" fmla="*/ 89768 w 89768"/>
                <a:gd name="connsiteY8" fmla="*/ 8829 h 1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768" h="12226">
                  <a:moveTo>
                    <a:pt x="89768" y="8829"/>
                  </a:moveTo>
                  <a:cubicBezTo>
                    <a:pt x="84309" y="10309"/>
                    <a:pt x="80150" y="13094"/>
                    <a:pt x="77637" y="11963"/>
                  </a:cubicBezTo>
                  <a:cubicBezTo>
                    <a:pt x="54908" y="2155"/>
                    <a:pt x="29355" y="1223"/>
                    <a:pt x="5979" y="9351"/>
                  </a:cubicBezTo>
                  <a:cubicBezTo>
                    <a:pt x="4990" y="9654"/>
                    <a:pt x="3935" y="9654"/>
                    <a:pt x="2946" y="9351"/>
                  </a:cubicBezTo>
                  <a:cubicBezTo>
                    <a:pt x="1776" y="8760"/>
                    <a:pt x="766" y="7894"/>
                    <a:pt x="0" y="6826"/>
                  </a:cubicBezTo>
                  <a:cubicBezTo>
                    <a:pt x="0" y="6826"/>
                    <a:pt x="780" y="4998"/>
                    <a:pt x="1560" y="4650"/>
                  </a:cubicBezTo>
                  <a:cubicBezTo>
                    <a:pt x="2932" y="3966"/>
                    <a:pt x="4390" y="3468"/>
                    <a:pt x="5892" y="3170"/>
                  </a:cubicBezTo>
                  <a:cubicBezTo>
                    <a:pt x="32074" y="-1433"/>
                    <a:pt x="58886" y="-1020"/>
                    <a:pt x="84916" y="4388"/>
                  </a:cubicBezTo>
                  <a:cubicBezTo>
                    <a:pt x="85956" y="4650"/>
                    <a:pt x="86735" y="6043"/>
                    <a:pt x="89768" y="8829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D10F729-3960-7C47-B000-4DD9BBA0C70D}"/>
                </a:ext>
              </a:extLst>
            </p:cNvPr>
            <p:cNvSpPr/>
            <p:nvPr/>
          </p:nvSpPr>
          <p:spPr>
            <a:xfrm>
              <a:off x="5719367" y="769629"/>
              <a:ext cx="48090" cy="20054"/>
            </a:xfrm>
            <a:custGeom>
              <a:avLst/>
              <a:gdLst>
                <a:gd name="connsiteX0" fmla="*/ 48090 w 48090"/>
                <a:gd name="connsiteY0" fmla="*/ 3600 h 20054"/>
                <a:gd name="connsiteX1" fmla="*/ 42198 w 48090"/>
                <a:gd name="connsiteY1" fmla="*/ 7518 h 20054"/>
                <a:gd name="connsiteX2" fmla="*/ 3293 w 48090"/>
                <a:gd name="connsiteY2" fmla="*/ 20055 h 20054"/>
                <a:gd name="connsiteX3" fmla="*/ 0 w 48090"/>
                <a:gd name="connsiteY3" fmla="*/ 18749 h 20054"/>
                <a:gd name="connsiteX4" fmla="*/ 2599 w 48090"/>
                <a:gd name="connsiteY4" fmla="*/ 15266 h 20054"/>
                <a:gd name="connsiteX5" fmla="*/ 43758 w 48090"/>
                <a:gd name="connsiteY5" fmla="*/ 118 h 20054"/>
                <a:gd name="connsiteX6" fmla="*/ 46617 w 48090"/>
                <a:gd name="connsiteY6" fmla="*/ 640 h 20054"/>
                <a:gd name="connsiteX7" fmla="*/ 48090 w 48090"/>
                <a:gd name="connsiteY7" fmla="*/ 3600 h 2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90" h="20054">
                  <a:moveTo>
                    <a:pt x="48090" y="3600"/>
                  </a:moveTo>
                  <a:cubicBezTo>
                    <a:pt x="46184" y="4906"/>
                    <a:pt x="44364" y="7083"/>
                    <a:pt x="42198" y="7518"/>
                  </a:cubicBezTo>
                  <a:cubicBezTo>
                    <a:pt x="28585" y="9317"/>
                    <a:pt x="15407" y="13564"/>
                    <a:pt x="3293" y="20055"/>
                  </a:cubicBezTo>
                  <a:cubicBezTo>
                    <a:pt x="2686" y="20055"/>
                    <a:pt x="1126" y="19184"/>
                    <a:pt x="0" y="18749"/>
                  </a:cubicBezTo>
                  <a:cubicBezTo>
                    <a:pt x="866" y="17530"/>
                    <a:pt x="1386" y="15702"/>
                    <a:pt x="2599" y="15266"/>
                  </a:cubicBezTo>
                  <a:cubicBezTo>
                    <a:pt x="16290" y="10043"/>
                    <a:pt x="29980" y="5081"/>
                    <a:pt x="43758" y="118"/>
                  </a:cubicBezTo>
                  <a:cubicBezTo>
                    <a:pt x="44740" y="-149"/>
                    <a:pt x="45791" y="42"/>
                    <a:pt x="46617" y="640"/>
                  </a:cubicBezTo>
                  <a:cubicBezTo>
                    <a:pt x="47224" y="989"/>
                    <a:pt x="47397" y="2120"/>
                    <a:pt x="48090" y="3600"/>
                  </a:cubicBezTo>
                  <a:close/>
                </a:path>
              </a:pathLst>
            </a:custGeom>
            <a:grpFill/>
            <a:ln w="8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8D62DC-6C7A-3981-B863-955BD5F904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863" y="649288"/>
            <a:ext cx="8023225" cy="4640262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04CCB4D-E3A7-9BCC-ADBA-1BA1E7249F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C8752FC-C5E0-3638-5140-EC70D97E81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44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8D62DC-6C7A-3981-B863-955BD5F904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863" y="649288"/>
            <a:ext cx="8023225" cy="4640262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E5F7612D-612C-1C00-9F18-8508730239A1}"/>
              </a:ext>
            </a:extLst>
          </p:cNvPr>
          <p:cNvGrpSpPr/>
          <p:nvPr userDrawn="1"/>
        </p:nvGrpSpPr>
        <p:grpSpPr>
          <a:xfrm rot="298905">
            <a:off x="8638308" y="4011913"/>
            <a:ext cx="2426525" cy="2409929"/>
            <a:chOff x="5000095" y="692606"/>
            <a:chExt cx="928294" cy="921945"/>
          </a:xfrm>
        </p:grpSpPr>
        <p:sp>
          <p:nvSpPr>
            <p:cNvPr id="4" name="Snip Single Corner of Rectangle 14">
              <a:extLst>
                <a:ext uri="{FF2B5EF4-FFF2-40B4-BE49-F238E27FC236}">
                  <a16:creationId xmlns:a16="http://schemas.microsoft.com/office/drawing/2014/main" id="{625C67B2-867C-D895-CF3F-ACDC47C592E9}"/>
                </a:ext>
              </a:extLst>
            </p:cNvPr>
            <p:cNvSpPr/>
            <p:nvPr/>
          </p:nvSpPr>
          <p:spPr>
            <a:xfrm rot="10800000" flipH="1">
              <a:off x="5000095" y="692606"/>
              <a:ext cx="921946" cy="921945"/>
            </a:xfrm>
            <a:prstGeom prst="snip1Rect">
              <a:avLst>
                <a:gd name="adj" fmla="val 21822"/>
              </a:avLst>
            </a:prstGeom>
            <a:solidFill>
              <a:srgbClr val="FAC4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" name="Right Triangle 15">
              <a:extLst>
                <a:ext uri="{FF2B5EF4-FFF2-40B4-BE49-F238E27FC236}">
                  <a16:creationId xmlns:a16="http://schemas.microsoft.com/office/drawing/2014/main" id="{FB744627-36F1-008C-DF10-6667C7AD521C}"/>
                </a:ext>
              </a:extLst>
            </p:cNvPr>
            <p:cNvSpPr/>
            <p:nvPr/>
          </p:nvSpPr>
          <p:spPr>
            <a:xfrm rot="5400000">
              <a:off x="5726327" y="1409962"/>
              <a:ext cx="202062" cy="202062"/>
            </a:xfrm>
            <a:prstGeom prst="rt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F49F20CB-0DF4-8590-95B2-A608B50C67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315792">
            <a:off x="8905092" y="4307803"/>
            <a:ext cx="1876425" cy="17462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00">
                <a:solidFill>
                  <a:schemeClr val="tx1"/>
                </a:solidFill>
                <a:latin typeface="Shadows Into Light" panose="02000506000000020004" pitchFamily="2" charset="77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  <a:latin typeface="Shadows Into Light" panose="02000506000000020004" pitchFamily="2" charset="77"/>
              </a:defRPr>
            </a:lvl5pPr>
          </a:lstStyle>
          <a:p>
            <a:pPr lvl="0"/>
            <a:r>
              <a:rPr lang="nl-NL" noProof="0" dirty="0"/>
              <a:t>Klik hier om een notitie tekst toe te voegen.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4074B68-9455-28F5-97B7-3DDBAF6D17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6BCB879-00AF-0CE9-EF32-9A0B1FC501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4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C8D62DC-6C7A-3981-B863-955BD5F904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7863" y="649288"/>
            <a:ext cx="8023225" cy="4640262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648DD0C-C117-DE29-4E1C-9F50E8C414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EC16973-CAFF-1C70-A1EE-0F6DB7A399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62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2994FE6-C207-2C4B-A63F-005EC0BBDD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325038" flipH="1">
            <a:off x="2533870" y="3302465"/>
            <a:ext cx="1105206" cy="661235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7AB4380-90E0-C84D-B2D8-209407E535BC}"/>
              </a:ext>
            </a:extLst>
          </p:cNvPr>
          <p:cNvSpPr/>
          <p:nvPr userDrawn="1"/>
        </p:nvSpPr>
        <p:spPr>
          <a:xfrm>
            <a:off x="4244942" y="3267989"/>
            <a:ext cx="6291423" cy="2217033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30A728-C54A-974E-976F-AEBBB773D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13000"/>
          </a:blip>
          <a:srcRect l="14310" t="20563" r="15506" b="27071"/>
          <a:stretch/>
        </p:blipFill>
        <p:spPr>
          <a:xfrm>
            <a:off x="7855059" y="1888263"/>
            <a:ext cx="1339741" cy="10572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375444-0829-4A4F-A4C3-FA7BD50B29FF}"/>
              </a:ext>
            </a:extLst>
          </p:cNvPr>
          <p:cNvSpPr txBox="1"/>
          <p:nvPr userDrawn="1"/>
        </p:nvSpPr>
        <p:spPr>
          <a:xfrm>
            <a:off x="4632501" y="3614630"/>
            <a:ext cx="11071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600" b="0" i="0" spc="50" dirty="0" err="1">
                <a:latin typeface="Aktiv Grotesk Light" panose="020B0404020202020204" pitchFamily="34" charset="0"/>
                <a:ea typeface="Arial"/>
                <a:cs typeface="Arial"/>
                <a:sym typeface="Arial"/>
              </a:rPr>
              <a:t>Gamepin</a:t>
            </a:r>
            <a:r>
              <a:rPr lang="nl-NL" sz="1600" b="0" i="0" spc="50" dirty="0">
                <a:latin typeface="Aktiv Grotesk Light" panose="020B0404020202020204" pitchFamily="34" charset="0"/>
                <a:ea typeface="Arial"/>
                <a:cs typeface="Arial"/>
                <a:sym typeface="Arial"/>
              </a:rPr>
              <a:t>: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9AF9C46-9253-FE4C-BFCB-6048B28106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5981" y="3917025"/>
            <a:ext cx="5980384" cy="11473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000" b="1" i="0">
                <a:solidFill>
                  <a:schemeClr val="accent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1234567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2597457-0D32-D647-B5DA-D79167B11F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3637" y="878541"/>
            <a:ext cx="6110152" cy="20669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Ga naar </a:t>
            </a:r>
            <a:r>
              <a:rPr lang="nl-NL" noProof="0" dirty="0" err="1"/>
              <a:t>kahoot.it</a:t>
            </a:r>
            <a:r>
              <a:rPr lang="nl-NL" noProof="0" dirty="0"/>
              <a:t> of download de app!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8237828-05E8-D064-0B01-39CF435512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7A42A54-49E8-D5F1-32BF-1528CCDCB73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6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drac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0574572D-7946-124E-8941-9B39446482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00805" y="1491261"/>
            <a:ext cx="4448374" cy="4916488"/>
          </a:xfrm>
          <a:prstGeom prst="rect">
            <a:avLst/>
          </a:prstGeom>
        </p:spPr>
        <p:txBody>
          <a:bodyPr lIns="72000" tIns="72000" rIns="72000" bIns="72000" anchor="t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toe te voegen.</a:t>
            </a:r>
          </a:p>
        </p:txBody>
      </p:sp>
      <p:pic>
        <p:nvPicPr>
          <p:cNvPr id="10" name="Picture 41">
            <a:extLst>
              <a:ext uri="{FF2B5EF4-FFF2-40B4-BE49-F238E27FC236}">
                <a16:creationId xmlns:a16="http://schemas.microsoft.com/office/drawing/2014/main" id="{131A0CB3-8162-6B44-9465-6207578DC0D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19"/>
          <a:stretch/>
        </p:blipFill>
        <p:spPr>
          <a:xfrm>
            <a:off x="5619863" y="4229100"/>
            <a:ext cx="2443446" cy="11361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BD9C9BA-1898-CA47-9231-EAFD7E3B4A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19349" y="901627"/>
            <a:ext cx="3818581" cy="5054746"/>
          </a:xfrm>
          <a:prstGeom prst="rect">
            <a:avLst/>
          </a:prstGeom>
          <a:effectLst/>
        </p:spPr>
      </p:pic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0EBE3C1F-3E42-C14C-99C9-80E7027438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3446" y="2478156"/>
            <a:ext cx="3066750" cy="3154018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500" b="0" i="0">
                <a:latin typeface="Shadows Into Light" panose="02000506000000020004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657C1707-B20A-D24E-825E-B328BD81C8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446" y="1491261"/>
            <a:ext cx="3066750" cy="858575"/>
          </a:xfrm>
          <a:prstGeom prst="rect">
            <a:avLst/>
          </a:prstGeom>
        </p:spPr>
        <p:txBody>
          <a:bodyPr numCol="1" spcCol="36000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titel aan de opdracht te geven.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60E0E20-6871-0E4C-8B82-B493F5D047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21952">
            <a:off x="824128" y="1171740"/>
            <a:ext cx="843733" cy="6390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034E18A-7D4B-E948-9214-6E92B8BE90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935F696-88A5-6065-A67D-7EAEDCBB8A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12965" y="-262233"/>
            <a:ext cx="974676" cy="109584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70E7ED6-DABC-8332-9B77-5D58566B3C6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 rot="20814954">
            <a:off x="11261107" y="35312"/>
            <a:ext cx="640714" cy="64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46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131B537-B29E-F344-BA00-1033F3E31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418" y="586448"/>
            <a:ext cx="9640014" cy="1958985"/>
          </a:xfrm>
          <a:prstGeom prst="rect">
            <a:avLst/>
          </a:prstGeom>
        </p:spPr>
        <p:txBody>
          <a:bodyPr lIns="72000" tIns="36000" rIns="72000" b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A51DC6-DC81-BB4F-A96E-B85C90CF8262}"/>
              </a:ext>
            </a:extLst>
          </p:cNvPr>
          <p:cNvGrpSpPr/>
          <p:nvPr userDrawn="1"/>
        </p:nvGrpSpPr>
        <p:grpSpPr>
          <a:xfrm>
            <a:off x="1028228" y="3805379"/>
            <a:ext cx="10135545" cy="1322079"/>
            <a:chOff x="753170" y="3739119"/>
            <a:chExt cx="10700444" cy="13220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8BDF79-FC2C-4546-A652-2E36445229FE}"/>
                </a:ext>
              </a:extLst>
            </p:cNvPr>
            <p:cNvGrpSpPr/>
            <p:nvPr/>
          </p:nvGrpSpPr>
          <p:grpSpPr>
            <a:xfrm>
              <a:off x="1262774" y="3739119"/>
              <a:ext cx="9610882" cy="1322079"/>
              <a:chOff x="1262774" y="3705252"/>
              <a:chExt cx="9610882" cy="132207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45CE252-AA30-0E40-87AB-4A7AFE5423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49111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8918C4-2D45-F14A-A7C2-2565450F3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2774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A914AB8-7D2C-C54A-B8B7-83B1CF18A7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59199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99B132F-53B4-014A-8B0E-E41CBA027E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72862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E6827B2-1206-4947-8289-176B11261C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73656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095A24D-8938-9E4D-A3F0-3E46B84637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87319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114E67F-D0A9-A740-B3F4-A5B2A74241ED}"/>
                </a:ext>
              </a:extLst>
            </p:cNvPr>
            <p:cNvCxnSpPr/>
            <p:nvPr/>
          </p:nvCxnSpPr>
          <p:spPr>
            <a:xfrm>
              <a:off x="753170" y="4391378"/>
              <a:ext cx="10700444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34EB784-56D2-844F-BFF9-8CD702A2EF79}"/>
              </a:ext>
            </a:extLst>
          </p:cNvPr>
          <p:cNvSpPr/>
          <p:nvPr userDrawn="1"/>
        </p:nvSpPr>
        <p:spPr>
          <a:xfrm>
            <a:off x="4552808" y="4797219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C02F562-A7F4-9741-BC7C-7A4BF5F60360}"/>
              </a:ext>
            </a:extLst>
          </p:cNvPr>
          <p:cNvSpPr/>
          <p:nvPr userDrawn="1"/>
        </p:nvSpPr>
        <p:spPr>
          <a:xfrm>
            <a:off x="8064184" y="4797219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77C858-CC0C-D94D-A2F8-8C3FDF6DF35D}"/>
              </a:ext>
            </a:extLst>
          </p:cNvPr>
          <p:cNvSpPr/>
          <p:nvPr userDrawn="1"/>
        </p:nvSpPr>
        <p:spPr>
          <a:xfrm>
            <a:off x="1028229" y="4797221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7609AA8-0234-9841-9233-934CCDC4230C}"/>
              </a:ext>
            </a:extLst>
          </p:cNvPr>
          <p:cNvSpPr/>
          <p:nvPr userDrawn="1"/>
        </p:nvSpPr>
        <p:spPr>
          <a:xfrm>
            <a:off x="4552808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F1D9B3A-E807-8D49-8C4D-F904F69C5A43}"/>
              </a:ext>
            </a:extLst>
          </p:cNvPr>
          <p:cNvSpPr/>
          <p:nvPr userDrawn="1"/>
        </p:nvSpPr>
        <p:spPr>
          <a:xfrm>
            <a:off x="8064184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larendonURW" pitchFamily="2" charset="77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165AA64-819C-A841-91CF-E32E619E6CC1}"/>
              </a:ext>
            </a:extLst>
          </p:cNvPr>
          <p:cNvSpPr/>
          <p:nvPr userDrawn="1"/>
        </p:nvSpPr>
        <p:spPr>
          <a:xfrm>
            <a:off x="1028229" y="2767677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0C9379-A73C-5A4A-8C18-DB14749377E8}"/>
              </a:ext>
            </a:extLst>
          </p:cNvPr>
          <p:cNvGrpSpPr/>
          <p:nvPr userDrawn="1"/>
        </p:nvGrpSpPr>
        <p:grpSpPr>
          <a:xfrm>
            <a:off x="1321095" y="3907183"/>
            <a:ext cx="401054" cy="390778"/>
            <a:chOff x="5922040" y="1282524"/>
            <a:chExt cx="465748" cy="4298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112ADF-414A-A749-AA76-5CCC45528DC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0423A51-19D1-914E-84BA-8A51A06014D6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FC20F94F-F0CD-EB49-AD60-5FFC284AE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DF7CBD-286D-AA4A-BF31-FE3A1E9BFA40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1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272B6E-E4F8-BF43-91C9-F83D31F22802}"/>
              </a:ext>
            </a:extLst>
          </p:cNvPr>
          <p:cNvGrpSpPr/>
          <p:nvPr userDrawn="1"/>
        </p:nvGrpSpPr>
        <p:grpSpPr>
          <a:xfrm>
            <a:off x="4834711" y="3900059"/>
            <a:ext cx="401054" cy="390778"/>
            <a:chOff x="5922040" y="1282524"/>
            <a:chExt cx="465748" cy="4298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FAD2350-B6EF-3E41-AA89-90F60D057F89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42DCD30-EEF5-7F49-9D52-284E87DBF865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7ED78B11-7B41-6C4E-8678-33985EE86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1D7D6FF-EB6E-D74B-8C7D-306B4A93E963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3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6DCD3-19AC-534B-9D74-07453BD6D510}"/>
              </a:ext>
            </a:extLst>
          </p:cNvPr>
          <p:cNvGrpSpPr/>
          <p:nvPr userDrawn="1"/>
        </p:nvGrpSpPr>
        <p:grpSpPr>
          <a:xfrm>
            <a:off x="3381318" y="4589961"/>
            <a:ext cx="401054" cy="390778"/>
            <a:chOff x="5922040" y="1282524"/>
            <a:chExt cx="465748" cy="42985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15E5725-8C42-3548-B7DB-C88F25BE64FE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697313B-22CE-D146-AA62-3BD8F3B644F9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02311049-596C-0844-B0F5-5674EC768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29491E2-E293-674A-A516-15E23151130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2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2FB5E7-BEE1-4948-A079-0A36B18954D4}"/>
              </a:ext>
            </a:extLst>
          </p:cNvPr>
          <p:cNvGrpSpPr/>
          <p:nvPr userDrawn="1"/>
        </p:nvGrpSpPr>
        <p:grpSpPr>
          <a:xfrm>
            <a:off x="6905898" y="4589961"/>
            <a:ext cx="401054" cy="390778"/>
            <a:chOff x="5922040" y="1282524"/>
            <a:chExt cx="465748" cy="42985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2A4E72D-0DEA-E640-B9F8-AC3CF2622B3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7614EAC-C603-BA40-8AC7-58EE1768B3AF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43" name="Graphic 42">
                <a:extLst>
                  <a:ext uri="{FF2B5EF4-FFF2-40B4-BE49-F238E27FC236}">
                    <a16:creationId xmlns:a16="http://schemas.microsoft.com/office/drawing/2014/main" id="{9B930B66-09E2-DE4A-B0BA-61FA47397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92E6EB3-DD48-5941-9A00-B84DB66EF5FE}"/>
                  </a:ext>
                </a:extLst>
              </p:cNvPr>
              <p:cNvSpPr/>
              <p:nvPr/>
            </p:nvSpPr>
            <p:spPr>
              <a:xfrm>
                <a:off x="5205251" y="824539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4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C9620F-F95C-354C-99E6-56B4BA2EB99A}"/>
              </a:ext>
            </a:extLst>
          </p:cNvPr>
          <p:cNvGrpSpPr/>
          <p:nvPr userDrawn="1"/>
        </p:nvGrpSpPr>
        <p:grpSpPr>
          <a:xfrm>
            <a:off x="8348326" y="3911634"/>
            <a:ext cx="401054" cy="390778"/>
            <a:chOff x="5922040" y="1282524"/>
            <a:chExt cx="465748" cy="429856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D220B7A-6E62-7B49-96A9-CCDFE3AFC7B8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9B23689-A78E-1D4D-8E67-B398A7A335DD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082A5F6B-FB19-D84D-8091-D5DC9A504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DBC54AE-AE93-2E44-AE0F-7E19BF687AD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5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E8ECB69-3333-684F-946C-49F01381D0A8}"/>
              </a:ext>
            </a:extLst>
          </p:cNvPr>
          <p:cNvGrpSpPr/>
          <p:nvPr userDrawn="1"/>
        </p:nvGrpSpPr>
        <p:grpSpPr>
          <a:xfrm>
            <a:off x="10419514" y="4601536"/>
            <a:ext cx="401054" cy="390778"/>
            <a:chOff x="5922040" y="1282524"/>
            <a:chExt cx="465748" cy="42985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70D3DBA-BA62-3B47-BDA6-9AEB9569AD15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1A3D43A-E239-B946-BB36-E122578E55D5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53" name="Graphic 52">
                <a:extLst>
                  <a:ext uri="{FF2B5EF4-FFF2-40B4-BE49-F238E27FC236}">
                    <a16:creationId xmlns:a16="http://schemas.microsoft.com/office/drawing/2014/main" id="{17F86992-A64E-E746-BB2E-4F024AC9D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FC0FE3B-FD1F-2549-B63E-06B9D1C4A4C4}"/>
                  </a:ext>
                </a:extLst>
              </p:cNvPr>
              <p:cNvSpPr/>
              <p:nvPr/>
            </p:nvSpPr>
            <p:spPr>
              <a:xfrm>
                <a:off x="5205251" y="824539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6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5" name="Text Placeholder 18">
            <a:extLst>
              <a:ext uri="{FF2B5EF4-FFF2-40B4-BE49-F238E27FC236}">
                <a16:creationId xmlns:a16="http://schemas.microsoft.com/office/drawing/2014/main" id="{2F67DD46-DD7B-844C-9834-B8F2A2A92D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4447" y="2767675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1 toe te voegen.</a:t>
            </a:r>
          </a:p>
        </p:txBody>
      </p:sp>
      <p:sp>
        <p:nvSpPr>
          <p:cNvPr id="56" name="Text Placeholder 18">
            <a:extLst>
              <a:ext uri="{FF2B5EF4-FFF2-40B4-BE49-F238E27FC236}">
                <a16:creationId xmlns:a16="http://schemas.microsoft.com/office/drawing/2014/main" id="{B21FDDE8-E0A6-5043-8B70-FDAA4BB935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2808" y="276040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3 toe te voegen.</a:t>
            </a:r>
          </a:p>
        </p:txBody>
      </p:sp>
      <p:sp>
        <p:nvSpPr>
          <p:cNvPr id="57" name="Text Placeholder 18">
            <a:extLst>
              <a:ext uri="{FF2B5EF4-FFF2-40B4-BE49-F238E27FC236}">
                <a16:creationId xmlns:a16="http://schemas.microsoft.com/office/drawing/2014/main" id="{B25D768D-80E2-7B48-9121-577657B2FC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64184" y="276425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5 toe te voegen.</a:t>
            </a:r>
          </a:p>
        </p:txBody>
      </p:sp>
      <p:sp>
        <p:nvSpPr>
          <p:cNvPr id="58" name="Text Placeholder 18">
            <a:extLst>
              <a:ext uri="{FF2B5EF4-FFF2-40B4-BE49-F238E27FC236}">
                <a16:creationId xmlns:a16="http://schemas.microsoft.com/office/drawing/2014/main" id="{B827E95F-4A7C-B548-8F4E-D7D986F73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47" y="4800139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2 toe te voegen.</a:t>
            </a:r>
          </a:p>
        </p:txBody>
      </p:sp>
      <p:sp>
        <p:nvSpPr>
          <p:cNvPr id="59" name="Text Placeholder 18">
            <a:extLst>
              <a:ext uri="{FF2B5EF4-FFF2-40B4-BE49-F238E27FC236}">
                <a16:creationId xmlns:a16="http://schemas.microsoft.com/office/drawing/2014/main" id="{85E0AC14-5872-D84A-BB00-CDA15AA97F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52808" y="4792872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4 toe te voegen.</a:t>
            </a:r>
          </a:p>
        </p:txBody>
      </p:sp>
      <p:sp>
        <p:nvSpPr>
          <p:cNvPr id="60" name="Text Placeholder 18">
            <a:extLst>
              <a:ext uri="{FF2B5EF4-FFF2-40B4-BE49-F238E27FC236}">
                <a16:creationId xmlns:a16="http://schemas.microsoft.com/office/drawing/2014/main" id="{9132F48C-4821-FB4A-B6A6-EE2C28F94D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64184" y="4796722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6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7F329A0-5066-CB9F-9398-B1FD717A24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F356D78-5D3B-0A83-D129-374079311E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234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131B537-B29E-F344-BA00-1033F3E31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418" y="586448"/>
            <a:ext cx="9640014" cy="1958985"/>
          </a:xfrm>
          <a:prstGeom prst="rect">
            <a:avLst/>
          </a:prstGeom>
        </p:spPr>
        <p:txBody>
          <a:bodyPr lIns="72000" tIns="36000" rIns="72000" b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A51DC6-DC81-BB4F-A96E-B85C90CF8262}"/>
              </a:ext>
            </a:extLst>
          </p:cNvPr>
          <p:cNvGrpSpPr/>
          <p:nvPr userDrawn="1"/>
        </p:nvGrpSpPr>
        <p:grpSpPr>
          <a:xfrm>
            <a:off x="1028228" y="3805379"/>
            <a:ext cx="10135545" cy="1322079"/>
            <a:chOff x="753170" y="3739119"/>
            <a:chExt cx="10700444" cy="13220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8BDF79-FC2C-4546-A652-2E36445229FE}"/>
                </a:ext>
              </a:extLst>
            </p:cNvPr>
            <p:cNvGrpSpPr/>
            <p:nvPr/>
          </p:nvGrpSpPr>
          <p:grpSpPr>
            <a:xfrm>
              <a:off x="2389342" y="3739119"/>
              <a:ext cx="7416710" cy="1322079"/>
              <a:chOff x="2389342" y="3705252"/>
              <a:chExt cx="7416710" cy="132207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45CE252-AA30-0E40-87AB-4A7AFE5423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6584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8918C4-2D45-F14A-A7C2-2565450F3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89342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A914AB8-7D2C-C54A-B8B7-83B1CF18A7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53595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99B132F-53B4-014A-8B0E-E41CBA027E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8195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095A24D-8938-9E4D-A3F0-3E46B84637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06052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114E67F-D0A9-A740-B3F4-A5B2A74241ED}"/>
                </a:ext>
              </a:extLst>
            </p:cNvPr>
            <p:cNvCxnSpPr/>
            <p:nvPr/>
          </p:nvCxnSpPr>
          <p:spPr>
            <a:xfrm>
              <a:off x="753170" y="4391378"/>
              <a:ext cx="10700444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34EB784-56D2-844F-BFF9-8CD702A2EF79}"/>
              </a:ext>
            </a:extLst>
          </p:cNvPr>
          <p:cNvSpPr/>
          <p:nvPr userDrawn="1"/>
        </p:nvSpPr>
        <p:spPr>
          <a:xfrm>
            <a:off x="6315655" y="4797219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77C858-CC0C-D94D-A2F8-8C3FDF6DF35D}"/>
              </a:ext>
            </a:extLst>
          </p:cNvPr>
          <p:cNvSpPr/>
          <p:nvPr userDrawn="1"/>
        </p:nvSpPr>
        <p:spPr>
          <a:xfrm>
            <a:off x="2791076" y="4797221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7609AA8-0234-9841-9233-934CCDC4230C}"/>
              </a:ext>
            </a:extLst>
          </p:cNvPr>
          <p:cNvSpPr/>
          <p:nvPr userDrawn="1"/>
        </p:nvSpPr>
        <p:spPr>
          <a:xfrm>
            <a:off x="4552808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F1D9B3A-E807-8D49-8C4D-F904F69C5A43}"/>
              </a:ext>
            </a:extLst>
          </p:cNvPr>
          <p:cNvSpPr/>
          <p:nvPr userDrawn="1"/>
        </p:nvSpPr>
        <p:spPr>
          <a:xfrm>
            <a:off x="8064184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165AA64-819C-A841-91CF-E32E619E6CC1}"/>
              </a:ext>
            </a:extLst>
          </p:cNvPr>
          <p:cNvSpPr/>
          <p:nvPr userDrawn="1"/>
        </p:nvSpPr>
        <p:spPr>
          <a:xfrm>
            <a:off x="1028229" y="2767677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0C9379-A73C-5A4A-8C18-DB14749377E8}"/>
              </a:ext>
            </a:extLst>
          </p:cNvPr>
          <p:cNvGrpSpPr/>
          <p:nvPr userDrawn="1"/>
        </p:nvGrpSpPr>
        <p:grpSpPr>
          <a:xfrm>
            <a:off x="2377496" y="3907183"/>
            <a:ext cx="401054" cy="390778"/>
            <a:chOff x="5922040" y="1282524"/>
            <a:chExt cx="465748" cy="4298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112ADF-414A-A749-AA76-5CCC45528DC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0423A51-19D1-914E-84BA-8A51A06014D6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FC20F94F-F0CD-EB49-AD60-5FFC284AE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DF7CBD-286D-AA4A-BF31-FE3A1E9BFA40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1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272B6E-E4F8-BF43-91C9-F83D31F22802}"/>
              </a:ext>
            </a:extLst>
          </p:cNvPr>
          <p:cNvGrpSpPr/>
          <p:nvPr userDrawn="1"/>
        </p:nvGrpSpPr>
        <p:grpSpPr>
          <a:xfrm>
            <a:off x="5890551" y="3900059"/>
            <a:ext cx="401054" cy="390778"/>
            <a:chOff x="5922040" y="1282524"/>
            <a:chExt cx="465748" cy="4298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FAD2350-B6EF-3E41-AA89-90F60D057F89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42DCD30-EEF5-7F49-9D52-284E87DBF865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7ED78B11-7B41-6C4E-8678-33985EE86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1D7D6FF-EB6E-D74B-8C7D-306B4A93E963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3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6DCD3-19AC-534B-9D74-07453BD6D510}"/>
              </a:ext>
            </a:extLst>
          </p:cNvPr>
          <p:cNvGrpSpPr/>
          <p:nvPr userDrawn="1"/>
        </p:nvGrpSpPr>
        <p:grpSpPr>
          <a:xfrm>
            <a:off x="4151754" y="4589961"/>
            <a:ext cx="401054" cy="390778"/>
            <a:chOff x="5922040" y="1282524"/>
            <a:chExt cx="465748" cy="42985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15E5725-8C42-3548-B7DB-C88F25BE64FE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697313B-22CE-D146-AA62-3BD8F3B644F9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02311049-596C-0844-B0F5-5674EC768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29491E2-E293-674A-A516-15E23151130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2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2FB5E7-BEE1-4948-A079-0A36B18954D4}"/>
              </a:ext>
            </a:extLst>
          </p:cNvPr>
          <p:cNvGrpSpPr/>
          <p:nvPr userDrawn="1"/>
        </p:nvGrpSpPr>
        <p:grpSpPr>
          <a:xfrm>
            <a:off x="7654189" y="4589961"/>
            <a:ext cx="401054" cy="390778"/>
            <a:chOff x="5922040" y="1282524"/>
            <a:chExt cx="465748" cy="42985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2A4E72D-0DEA-E640-B9F8-AC3CF2622B3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7614EAC-C603-BA40-8AC7-58EE1768B3AF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43" name="Graphic 42">
                <a:extLst>
                  <a:ext uri="{FF2B5EF4-FFF2-40B4-BE49-F238E27FC236}">
                    <a16:creationId xmlns:a16="http://schemas.microsoft.com/office/drawing/2014/main" id="{9B930B66-09E2-DE4A-B0BA-61FA47397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92E6EB3-DD48-5941-9A00-B84DB66EF5FE}"/>
                  </a:ext>
                </a:extLst>
              </p:cNvPr>
              <p:cNvSpPr/>
              <p:nvPr/>
            </p:nvSpPr>
            <p:spPr>
              <a:xfrm>
                <a:off x="5205251" y="824539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4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C9620F-F95C-354C-99E6-56B4BA2EB99A}"/>
              </a:ext>
            </a:extLst>
          </p:cNvPr>
          <p:cNvGrpSpPr/>
          <p:nvPr userDrawn="1"/>
        </p:nvGrpSpPr>
        <p:grpSpPr>
          <a:xfrm>
            <a:off x="9413450" y="3911634"/>
            <a:ext cx="401054" cy="390778"/>
            <a:chOff x="5922040" y="1282524"/>
            <a:chExt cx="465748" cy="429856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D220B7A-6E62-7B49-96A9-CCDFE3AFC7B8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9B23689-A78E-1D4D-8E67-B398A7A335DD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082A5F6B-FB19-D84D-8091-D5DC9A504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DBC54AE-AE93-2E44-AE0F-7E19BF687AD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5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5" name="Text Placeholder 18">
            <a:extLst>
              <a:ext uri="{FF2B5EF4-FFF2-40B4-BE49-F238E27FC236}">
                <a16:creationId xmlns:a16="http://schemas.microsoft.com/office/drawing/2014/main" id="{2F67DD46-DD7B-844C-9834-B8F2A2A92D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4447" y="2767675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1 toe te voegen.</a:t>
            </a:r>
          </a:p>
        </p:txBody>
      </p:sp>
      <p:sp>
        <p:nvSpPr>
          <p:cNvPr id="56" name="Text Placeholder 18">
            <a:extLst>
              <a:ext uri="{FF2B5EF4-FFF2-40B4-BE49-F238E27FC236}">
                <a16:creationId xmlns:a16="http://schemas.microsoft.com/office/drawing/2014/main" id="{B21FDDE8-E0A6-5043-8B70-FDAA4BB935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2808" y="276040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3 toe te voegen.</a:t>
            </a:r>
          </a:p>
        </p:txBody>
      </p:sp>
      <p:sp>
        <p:nvSpPr>
          <p:cNvPr id="57" name="Text Placeholder 18">
            <a:extLst>
              <a:ext uri="{FF2B5EF4-FFF2-40B4-BE49-F238E27FC236}">
                <a16:creationId xmlns:a16="http://schemas.microsoft.com/office/drawing/2014/main" id="{B25D768D-80E2-7B48-9121-577657B2FC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64184" y="276425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5 toe te voegen.</a:t>
            </a:r>
          </a:p>
        </p:txBody>
      </p:sp>
      <p:sp>
        <p:nvSpPr>
          <p:cNvPr id="58" name="Text Placeholder 18">
            <a:extLst>
              <a:ext uri="{FF2B5EF4-FFF2-40B4-BE49-F238E27FC236}">
                <a16:creationId xmlns:a16="http://schemas.microsoft.com/office/drawing/2014/main" id="{B827E95F-4A7C-B548-8F4E-D7D986F73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97294" y="4800139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2 toe te voegen.</a:t>
            </a:r>
          </a:p>
        </p:txBody>
      </p:sp>
      <p:sp>
        <p:nvSpPr>
          <p:cNvPr id="59" name="Text Placeholder 18">
            <a:extLst>
              <a:ext uri="{FF2B5EF4-FFF2-40B4-BE49-F238E27FC236}">
                <a16:creationId xmlns:a16="http://schemas.microsoft.com/office/drawing/2014/main" id="{85E0AC14-5872-D84A-BB00-CDA15AA97F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5655" y="4792872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4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D8C0246-A336-5C68-4F6B-0DBAE3CDA2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261277-5DE5-C469-B4DE-24559C89CC3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39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131B537-B29E-F344-BA00-1033F3E31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418" y="586448"/>
            <a:ext cx="9640014" cy="1958985"/>
          </a:xfrm>
          <a:prstGeom prst="rect">
            <a:avLst/>
          </a:prstGeom>
        </p:spPr>
        <p:txBody>
          <a:bodyPr lIns="72000" tIns="36000" rIns="72000" b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A51DC6-DC81-BB4F-A96E-B85C90CF8262}"/>
              </a:ext>
            </a:extLst>
          </p:cNvPr>
          <p:cNvGrpSpPr/>
          <p:nvPr userDrawn="1"/>
        </p:nvGrpSpPr>
        <p:grpSpPr>
          <a:xfrm>
            <a:off x="1028228" y="3805379"/>
            <a:ext cx="10135545" cy="1322079"/>
            <a:chOff x="753170" y="3739119"/>
            <a:chExt cx="10700444" cy="13220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8BDF79-FC2C-4546-A652-2E36445229FE}"/>
                </a:ext>
              </a:extLst>
            </p:cNvPr>
            <p:cNvGrpSpPr/>
            <p:nvPr/>
          </p:nvGrpSpPr>
          <p:grpSpPr>
            <a:xfrm>
              <a:off x="2389342" y="3739119"/>
              <a:ext cx="7407220" cy="1322079"/>
              <a:chOff x="2389342" y="3705252"/>
              <a:chExt cx="7407220" cy="132207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45CE252-AA30-0E40-87AB-4A7AFE5423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63441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8918C4-2D45-F14A-A7C2-2565450F3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89342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A914AB8-7D2C-C54A-B8B7-83B1CF18A78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562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99B132F-53B4-014A-8B0E-E41CBA027E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1765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114E67F-D0A9-A740-B3F4-A5B2A74241ED}"/>
                </a:ext>
              </a:extLst>
            </p:cNvPr>
            <p:cNvCxnSpPr>
              <a:cxnSpLocks/>
            </p:cNvCxnSpPr>
            <p:nvPr/>
          </p:nvCxnSpPr>
          <p:spPr>
            <a:xfrm>
              <a:off x="753170" y="4391378"/>
              <a:ext cx="10700444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34EB784-56D2-844F-BFF9-8CD702A2EF79}"/>
              </a:ext>
            </a:extLst>
          </p:cNvPr>
          <p:cNvSpPr/>
          <p:nvPr userDrawn="1"/>
        </p:nvSpPr>
        <p:spPr>
          <a:xfrm>
            <a:off x="8050741" y="4797219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77C858-CC0C-D94D-A2F8-8C3FDF6DF35D}"/>
              </a:ext>
            </a:extLst>
          </p:cNvPr>
          <p:cNvSpPr/>
          <p:nvPr userDrawn="1"/>
        </p:nvSpPr>
        <p:spPr>
          <a:xfrm>
            <a:off x="3369066" y="4797221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7609AA8-0234-9841-9233-934CCDC4230C}"/>
              </a:ext>
            </a:extLst>
          </p:cNvPr>
          <p:cNvSpPr/>
          <p:nvPr userDrawn="1"/>
        </p:nvSpPr>
        <p:spPr>
          <a:xfrm>
            <a:off x="5709903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165AA64-819C-A841-91CF-E32E619E6CC1}"/>
              </a:ext>
            </a:extLst>
          </p:cNvPr>
          <p:cNvSpPr/>
          <p:nvPr userDrawn="1"/>
        </p:nvSpPr>
        <p:spPr>
          <a:xfrm>
            <a:off x="1028229" y="2767677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0C9379-A73C-5A4A-8C18-DB14749377E8}"/>
              </a:ext>
            </a:extLst>
          </p:cNvPr>
          <p:cNvGrpSpPr/>
          <p:nvPr userDrawn="1"/>
        </p:nvGrpSpPr>
        <p:grpSpPr>
          <a:xfrm>
            <a:off x="2377496" y="3907183"/>
            <a:ext cx="401054" cy="390778"/>
            <a:chOff x="5922040" y="1282524"/>
            <a:chExt cx="465748" cy="4298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112ADF-414A-A749-AA76-5CCC45528DC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0423A51-19D1-914E-84BA-8A51A06014D6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FC20F94F-F0CD-EB49-AD60-5FFC284AE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DF7CBD-286D-AA4A-BF31-FE3A1E9BFA40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1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272B6E-E4F8-BF43-91C9-F83D31F22802}"/>
              </a:ext>
            </a:extLst>
          </p:cNvPr>
          <p:cNvGrpSpPr/>
          <p:nvPr userDrawn="1"/>
        </p:nvGrpSpPr>
        <p:grpSpPr>
          <a:xfrm>
            <a:off x="7040661" y="3900059"/>
            <a:ext cx="401054" cy="390778"/>
            <a:chOff x="5922040" y="1282524"/>
            <a:chExt cx="465748" cy="4298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FAD2350-B6EF-3E41-AA89-90F60D057F89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42DCD30-EEF5-7F49-9D52-284E87DBF865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7ED78B11-7B41-6C4E-8678-33985EE86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1D7D6FF-EB6E-D74B-8C7D-306B4A93E963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3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6DCD3-19AC-534B-9D74-07453BD6D510}"/>
              </a:ext>
            </a:extLst>
          </p:cNvPr>
          <p:cNvGrpSpPr/>
          <p:nvPr userDrawn="1"/>
        </p:nvGrpSpPr>
        <p:grpSpPr>
          <a:xfrm>
            <a:off x="4717654" y="4589961"/>
            <a:ext cx="401054" cy="390778"/>
            <a:chOff x="5922040" y="1282524"/>
            <a:chExt cx="465748" cy="42985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15E5725-8C42-3548-B7DB-C88F25BE64FE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697313B-22CE-D146-AA62-3BD8F3B644F9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02311049-596C-0844-B0F5-5674EC768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29491E2-E293-674A-A516-15E23151130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2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42FB5E7-BEE1-4948-A079-0A36B18954D4}"/>
              </a:ext>
            </a:extLst>
          </p:cNvPr>
          <p:cNvGrpSpPr/>
          <p:nvPr userDrawn="1"/>
        </p:nvGrpSpPr>
        <p:grpSpPr>
          <a:xfrm>
            <a:off x="9398506" y="4589961"/>
            <a:ext cx="401054" cy="390778"/>
            <a:chOff x="5922040" y="1282524"/>
            <a:chExt cx="465748" cy="42985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2A4E72D-0DEA-E640-B9F8-AC3CF2622B3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7614EAC-C603-BA40-8AC7-58EE1768B3AF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43" name="Graphic 42">
                <a:extLst>
                  <a:ext uri="{FF2B5EF4-FFF2-40B4-BE49-F238E27FC236}">
                    <a16:creationId xmlns:a16="http://schemas.microsoft.com/office/drawing/2014/main" id="{9B930B66-09E2-DE4A-B0BA-61FA47397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592E6EB3-DD48-5941-9A00-B84DB66EF5FE}"/>
                  </a:ext>
                </a:extLst>
              </p:cNvPr>
              <p:cNvSpPr/>
              <p:nvPr/>
            </p:nvSpPr>
            <p:spPr>
              <a:xfrm>
                <a:off x="5205251" y="824539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4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5" name="Text Placeholder 18">
            <a:extLst>
              <a:ext uri="{FF2B5EF4-FFF2-40B4-BE49-F238E27FC236}">
                <a16:creationId xmlns:a16="http://schemas.microsoft.com/office/drawing/2014/main" id="{2F67DD46-DD7B-844C-9834-B8F2A2A92D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4447" y="2767675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1 toe te voegen.</a:t>
            </a:r>
          </a:p>
        </p:txBody>
      </p:sp>
      <p:sp>
        <p:nvSpPr>
          <p:cNvPr id="56" name="Text Placeholder 18">
            <a:extLst>
              <a:ext uri="{FF2B5EF4-FFF2-40B4-BE49-F238E27FC236}">
                <a16:creationId xmlns:a16="http://schemas.microsoft.com/office/drawing/2014/main" id="{B21FDDE8-E0A6-5043-8B70-FDAA4BB935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02918" y="276040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3 toe te voegen.</a:t>
            </a:r>
          </a:p>
        </p:txBody>
      </p:sp>
      <p:sp>
        <p:nvSpPr>
          <p:cNvPr id="58" name="Text Placeholder 18">
            <a:extLst>
              <a:ext uri="{FF2B5EF4-FFF2-40B4-BE49-F238E27FC236}">
                <a16:creationId xmlns:a16="http://schemas.microsoft.com/office/drawing/2014/main" id="{B827E95F-4A7C-B548-8F4E-D7D986F73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3194" y="4800139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2 toe te voegen.</a:t>
            </a:r>
          </a:p>
        </p:txBody>
      </p:sp>
      <p:sp>
        <p:nvSpPr>
          <p:cNvPr id="59" name="Text Placeholder 18">
            <a:extLst>
              <a:ext uri="{FF2B5EF4-FFF2-40B4-BE49-F238E27FC236}">
                <a16:creationId xmlns:a16="http://schemas.microsoft.com/office/drawing/2014/main" id="{85E0AC14-5872-D84A-BB00-CDA15AA97F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9972" y="4792872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4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D5E65B9-056D-4376-4490-57EC187D84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42A8653-190F-155D-B98D-D7604F3C73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64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plan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6131B537-B29E-F344-BA00-1033F3E318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4418" y="586448"/>
            <a:ext cx="9640014" cy="1958985"/>
          </a:xfrm>
          <a:prstGeom prst="rect">
            <a:avLst/>
          </a:prstGeom>
        </p:spPr>
        <p:txBody>
          <a:bodyPr lIns="72000" tIns="36000" rIns="72000" b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tx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een titel aan de slide toe te voegen.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A51DC6-DC81-BB4F-A96E-B85C90CF8262}"/>
              </a:ext>
            </a:extLst>
          </p:cNvPr>
          <p:cNvGrpSpPr/>
          <p:nvPr userDrawn="1"/>
        </p:nvGrpSpPr>
        <p:grpSpPr>
          <a:xfrm>
            <a:off x="1930753" y="3805379"/>
            <a:ext cx="7781264" cy="1322079"/>
            <a:chOff x="753170" y="3739119"/>
            <a:chExt cx="8214948" cy="132207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8BDF79-FC2C-4546-A652-2E36445229FE}"/>
                </a:ext>
              </a:extLst>
            </p:cNvPr>
            <p:cNvGrpSpPr/>
            <p:nvPr/>
          </p:nvGrpSpPr>
          <p:grpSpPr>
            <a:xfrm>
              <a:off x="2389342" y="3739119"/>
              <a:ext cx="4912423" cy="1322079"/>
              <a:chOff x="2389342" y="3705252"/>
              <a:chExt cx="4912423" cy="1322079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045CE252-AA30-0E40-87AB-4A7AFE5423F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63441" y="4357511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B8918C4-2D45-F14A-A7C2-2565450F37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89342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99B132F-53B4-014A-8B0E-E41CBA027E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301765" y="3705252"/>
                <a:ext cx="0" cy="669820"/>
              </a:xfrm>
              <a:prstGeom prst="line">
                <a:avLst/>
              </a:prstGeom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114E67F-D0A9-A740-B3F4-A5B2A74241ED}"/>
                </a:ext>
              </a:extLst>
            </p:cNvPr>
            <p:cNvCxnSpPr>
              <a:cxnSpLocks/>
            </p:cNvCxnSpPr>
            <p:nvPr/>
          </p:nvCxnSpPr>
          <p:spPr>
            <a:xfrm>
              <a:off x="753170" y="4391378"/>
              <a:ext cx="8214948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77C858-CC0C-D94D-A2F8-8C3FDF6DF35D}"/>
              </a:ext>
            </a:extLst>
          </p:cNvPr>
          <p:cNvSpPr/>
          <p:nvPr userDrawn="1"/>
        </p:nvSpPr>
        <p:spPr>
          <a:xfrm>
            <a:off x="4271591" y="4797221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7609AA8-0234-9841-9233-934CCDC4230C}"/>
              </a:ext>
            </a:extLst>
          </p:cNvPr>
          <p:cNvSpPr/>
          <p:nvPr userDrawn="1"/>
        </p:nvSpPr>
        <p:spPr>
          <a:xfrm>
            <a:off x="6612428" y="2767675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165AA64-819C-A841-91CF-E32E619E6CC1}"/>
              </a:ext>
            </a:extLst>
          </p:cNvPr>
          <p:cNvSpPr/>
          <p:nvPr userDrawn="1"/>
        </p:nvSpPr>
        <p:spPr>
          <a:xfrm>
            <a:off x="1930754" y="2767677"/>
            <a:ext cx="3099589" cy="1339642"/>
          </a:xfrm>
          <a:prstGeom prst="roundRect">
            <a:avLst>
              <a:gd name="adj" fmla="val 1992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0C9379-A73C-5A4A-8C18-DB14749377E8}"/>
              </a:ext>
            </a:extLst>
          </p:cNvPr>
          <p:cNvGrpSpPr/>
          <p:nvPr userDrawn="1"/>
        </p:nvGrpSpPr>
        <p:grpSpPr>
          <a:xfrm>
            <a:off x="3280021" y="3907183"/>
            <a:ext cx="401054" cy="390778"/>
            <a:chOff x="5922040" y="1282524"/>
            <a:chExt cx="465748" cy="4298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112ADF-414A-A749-AA76-5CCC45528DC0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0423A51-19D1-914E-84BA-8A51A06014D6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FC20F94F-F0CD-EB49-AD60-5FFC284AE5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9DF7CBD-286D-AA4A-BF31-FE3A1E9BFA40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1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272B6E-E4F8-BF43-91C9-F83D31F22802}"/>
              </a:ext>
            </a:extLst>
          </p:cNvPr>
          <p:cNvGrpSpPr/>
          <p:nvPr userDrawn="1"/>
        </p:nvGrpSpPr>
        <p:grpSpPr>
          <a:xfrm>
            <a:off x="7943186" y="3900059"/>
            <a:ext cx="401054" cy="390778"/>
            <a:chOff x="5922040" y="1282524"/>
            <a:chExt cx="465748" cy="42985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FAD2350-B6EF-3E41-AA89-90F60D057F89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42DCD30-EEF5-7F49-9D52-284E87DBF865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3" name="Graphic 32">
                <a:extLst>
                  <a:ext uri="{FF2B5EF4-FFF2-40B4-BE49-F238E27FC236}">
                    <a16:creationId xmlns:a16="http://schemas.microsoft.com/office/drawing/2014/main" id="{7ED78B11-7B41-6C4E-8678-33985EE86E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1D7D6FF-EB6E-D74B-8C7D-306B4A93E963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3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6DCD3-19AC-534B-9D74-07453BD6D510}"/>
              </a:ext>
            </a:extLst>
          </p:cNvPr>
          <p:cNvGrpSpPr/>
          <p:nvPr userDrawn="1"/>
        </p:nvGrpSpPr>
        <p:grpSpPr>
          <a:xfrm>
            <a:off x="5620179" y="4589961"/>
            <a:ext cx="401054" cy="390778"/>
            <a:chOff x="5922040" y="1282524"/>
            <a:chExt cx="465748" cy="42985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15E5725-8C42-3548-B7DB-C88F25BE64FE}"/>
                </a:ext>
              </a:extLst>
            </p:cNvPr>
            <p:cNvSpPr/>
            <p:nvPr/>
          </p:nvSpPr>
          <p:spPr>
            <a:xfrm>
              <a:off x="5960400" y="1302938"/>
              <a:ext cx="389029" cy="3890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63500" dir="2700000" sx="101000" sy="101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tiv Grotesk Light" panose="020B04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697313B-22CE-D146-AA62-3BD8F3B644F9}"/>
                </a:ext>
              </a:extLst>
            </p:cNvPr>
            <p:cNvGrpSpPr/>
            <p:nvPr/>
          </p:nvGrpSpPr>
          <p:grpSpPr>
            <a:xfrm>
              <a:off x="5922040" y="1282524"/>
              <a:ext cx="465748" cy="429856"/>
              <a:chOff x="5140294" y="807962"/>
              <a:chExt cx="465748" cy="429856"/>
            </a:xfrm>
          </p:grpSpPr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02311049-596C-0844-B0F5-5674EC768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140294" y="807962"/>
                <a:ext cx="465748" cy="429856"/>
              </a:xfrm>
              <a:prstGeom prst="rect">
                <a:avLst/>
              </a:prstGeom>
            </p:spPr>
          </p:pic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29491E2-E293-674A-A516-15E231511308}"/>
                  </a:ext>
                </a:extLst>
              </p:cNvPr>
              <p:cNvSpPr/>
              <p:nvPr/>
            </p:nvSpPr>
            <p:spPr>
              <a:xfrm>
                <a:off x="5205251" y="812964"/>
                <a:ext cx="374550" cy="38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l-NL" sz="1700" b="1" i="0" dirty="0">
                    <a:solidFill>
                      <a:schemeClr val="tx1"/>
                    </a:solidFill>
                    <a:latin typeface="ClarendonURW" pitchFamily="2" charset="77"/>
                  </a:rPr>
                  <a:t>2</a:t>
                </a:r>
                <a:endParaRPr lang="nl-NL" sz="17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5" name="Text Placeholder 18">
            <a:extLst>
              <a:ext uri="{FF2B5EF4-FFF2-40B4-BE49-F238E27FC236}">
                <a16:creationId xmlns:a16="http://schemas.microsoft.com/office/drawing/2014/main" id="{2F67DD46-DD7B-844C-9834-B8F2A2A92D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36972" y="2767675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1 toe te voegen.</a:t>
            </a:r>
          </a:p>
        </p:txBody>
      </p:sp>
      <p:sp>
        <p:nvSpPr>
          <p:cNvPr id="56" name="Text Placeholder 18">
            <a:extLst>
              <a:ext uri="{FF2B5EF4-FFF2-40B4-BE49-F238E27FC236}">
                <a16:creationId xmlns:a16="http://schemas.microsoft.com/office/drawing/2014/main" id="{B21FDDE8-E0A6-5043-8B70-FDAA4BB935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5443" y="2760408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3 toe te voegen.</a:t>
            </a:r>
          </a:p>
        </p:txBody>
      </p:sp>
      <p:sp>
        <p:nvSpPr>
          <p:cNvPr id="58" name="Text Placeholder 18">
            <a:extLst>
              <a:ext uri="{FF2B5EF4-FFF2-40B4-BE49-F238E27FC236}">
                <a16:creationId xmlns:a16="http://schemas.microsoft.com/office/drawing/2014/main" id="{B827E95F-4A7C-B548-8F4E-D7D986F732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5719" y="4800139"/>
            <a:ext cx="3106574" cy="1339641"/>
          </a:xfrm>
          <a:prstGeom prst="rect">
            <a:avLst/>
          </a:prstGeom>
        </p:spPr>
        <p:txBody>
          <a:bodyPr lIns="288000" tIns="288000" rIns="288000" bIns="288000" numCol="1" spcCol="36000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17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stap 2 toe te voegen.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42D70D7-AF1F-9334-28BE-C2386D64F7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3615454-7219-98EE-DB80-B0FFA97C0C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79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(2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40D336-A9E6-0E46-AF1E-25A01DDC2E6D}"/>
              </a:ext>
            </a:extLst>
          </p:cNvPr>
          <p:cNvSpPr/>
          <p:nvPr userDrawn="1"/>
        </p:nvSpPr>
        <p:spPr>
          <a:xfrm flipH="1">
            <a:off x="7979078" y="0"/>
            <a:ext cx="42129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4" y="970756"/>
            <a:ext cx="5308205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de presentatie titel toe te voegen.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3C8A44B-15F6-CB4F-A517-7F1D27D2ED8E}"/>
              </a:ext>
            </a:extLst>
          </p:cNvPr>
          <p:cNvSpPr/>
          <p:nvPr userDrawn="1"/>
        </p:nvSpPr>
        <p:spPr>
          <a:xfrm rot="10800000" flipV="1">
            <a:off x="6376930" y="3670700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6E4FFA7-F180-9040-975B-46855A0F14FB}"/>
              </a:ext>
            </a:extLst>
          </p:cNvPr>
          <p:cNvSpPr/>
          <p:nvPr userDrawn="1"/>
        </p:nvSpPr>
        <p:spPr>
          <a:xfrm rot="10800000" flipV="1">
            <a:off x="6801008" y="1701204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2F59DA-8D5A-5C4E-9874-F972145C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2460" y="1701950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9B390C51-089E-4A4C-9E74-982D12C00D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88382" y="3671447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A6C07-CA73-ED42-9291-B30AEF9A4D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07F377C-BE0B-2ED1-BB21-408753FB8C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84E6C11-C5C2-98CB-63D0-A0B947D2D1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01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(3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5207262-D364-A14E-BC31-DEE51F179755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5" y="970756"/>
            <a:ext cx="4448374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de presentatie titel toe te voegen.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3C8A44B-15F6-CB4F-A517-7F1D27D2ED8E}"/>
              </a:ext>
            </a:extLst>
          </p:cNvPr>
          <p:cNvSpPr/>
          <p:nvPr userDrawn="1"/>
        </p:nvSpPr>
        <p:spPr>
          <a:xfrm rot="10800000" flipV="1">
            <a:off x="5454729" y="3595544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larendonURW" pitchFamily="2" charset="77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1952A41-B8B8-954E-9D82-02973D0029D1}"/>
              </a:ext>
            </a:extLst>
          </p:cNvPr>
          <p:cNvSpPr/>
          <p:nvPr userDrawn="1"/>
        </p:nvSpPr>
        <p:spPr>
          <a:xfrm rot="10800000" flipV="1">
            <a:off x="8834452" y="2721697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6E4FFA7-F180-9040-975B-46855A0F14FB}"/>
              </a:ext>
            </a:extLst>
          </p:cNvPr>
          <p:cNvSpPr/>
          <p:nvPr userDrawn="1"/>
        </p:nvSpPr>
        <p:spPr>
          <a:xfrm rot="10800000" flipV="1">
            <a:off x="5828703" y="1626048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larendonURW" pitchFamily="2" charset="77"/>
              <a:ea typeface="+mn-ea"/>
              <a:cs typeface="+mn-cs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2F59DA-8D5A-5C4E-9874-F972145C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0155" y="1626794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9B390C51-089E-4A4C-9E74-982D12C00D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66181" y="3596291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EF465E8F-C5BF-B440-804D-50858E287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6709" y="2722443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08BF85D-8E83-0D49-AA33-947933F393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62AF700-731F-B6A2-7780-90C87730E8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8409F36-A249-113C-DFA9-C2918EF2CC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1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(4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DB36125-9DAA-EA49-A5B7-93BF3D80F7BC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5" y="970756"/>
            <a:ext cx="4448374" cy="4916488"/>
          </a:xfrm>
          <a:prstGeom prst="rect">
            <a:avLst/>
          </a:prstGeom>
        </p:spPr>
        <p:txBody>
          <a:bodyPr lIns="72000" tIns="72000" rIns="72000" bIns="72000" anchor="t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de presentatie titel toe te voegen.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C40561D-7F5D-E945-A725-82C297BF5DF3}"/>
              </a:ext>
            </a:extLst>
          </p:cNvPr>
          <p:cNvSpPr/>
          <p:nvPr userDrawn="1"/>
        </p:nvSpPr>
        <p:spPr>
          <a:xfrm rot="10800000" flipV="1">
            <a:off x="8802102" y="1512910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3C8A44B-15F6-CB4F-A517-7F1D27D2ED8E}"/>
              </a:ext>
            </a:extLst>
          </p:cNvPr>
          <p:cNvSpPr/>
          <p:nvPr userDrawn="1"/>
        </p:nvSpPr>
        <p:spPr>
          <a:xfrm rot="10800000" flipV="1">
            <a:off x="5091474" y="4356688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1952A41-B8B8-954E-9D82-02973D0029D1}"/>
              </a:ext>
            </a:extLst>
          </p:cNvPr>
          <p:cNvSpPr/>
          <p:nvPr userDrawn="1"/>
        </p:nvSpPr>
        <p:spPr>
          <a:xfrm rot="10800000" flipV="1">
            <a:off x="8471197" y="3482841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6E4FFA7-F180-9040-975B-46855A0F14FB}"/>
              </a:ext>
            </a:extLst>
          </p:cNvPr>
          <p:cNvSpPr/>
          <p:nvPr userDrawn="1"/>
        </p:nvSpPr>
        <p:spPr>
          <a:xfrm rot="10800000" flipV="1">
            <a:off x="5465448" y="2387192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2F59DA-8D5A-5C4E-9874-F972145C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6900" y="2387938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9B390C51-089E-4A4C-9E74-982D12C00D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02926" y="4357435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EF465E8F-C5BF-B440-804D-50858E287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73454" y="3483587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C0CDF90C-E078-AF4F-86A7-AB5EEF4357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96878" y="1513283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CC2DF20-1869-6343-A0F0-2FE0283F54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912B3BF-550B-8683-2CD3-85960AE486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430D12F-7F10-1177-7351-8F6BC08CA3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79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 (5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E9F666C-66EF-BB40-998E-16DC77A8F0AD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5" y="970756"/>
            <a:ext cx="4448374" cy="4916488"/>
          </a:xfrm>
          <a:prstGeom prst="rect">
            <a:avLst/>
          </a:prstGeom>
        </p:spPr>
        <p:txBody>
          <a:bodyPr lIns="72000" tIns="72000" rIns="72000" bIns="72000" anchor="t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de presentatie titel toe te voegen.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C40561D-7F5D-E945-A725-82C297BF5DF3}"/>
              </a:ext>
            </a:extLst>
          </p:cNvPr>
          <p:cNvSpPr/>
          <p:nvPr userDrawn="1"/>
        </p:nvSpPr>
        <p:spPr>
          <a:xfrm rot="10800000" flipV="1">
            <a:off x="9002594" y="760740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3C8A44B-15F6-CB4F-A517-7F1D27D2ED8E}"/>
              </a:ext>
            </a:extLst>
          </p:cNvPr>
          <p:cNvSpPr/>
          <p:nvPr userDrawn="1"/>
        </p:nvSpPr>
        <p:spPr>
          <a:xfrm rot="10800000" flipV="1">
            <a:off x="5226890" y="3977538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1952A41-B8B8-954E-9D82-02973D0029D1}"/>
              </a:ext>
            </a:extLst>
          </p:cNvPr>
          <p:cNvSpPr/>
          <p:nvPr userDrawn="1"/>
        </p:nvSpPr>
        <p:spPr>
          <a:xfrm rot="10800000" flipV="1">
            <a:off x="8671689" y="2730671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6E4FFA7-F180-9040-975B-46855A0F14FB}"/>
              </a:ext>
            </a:extLst>
          </p:cNvPr>
          <p:cNvSpPr/>
          <p:nvPr userDrawn="1"/>
        </p:nvSpPr>
        <p:spPr>
          <a:xfrm rot="10800000" flipV="1">
            <a:off x="5665940" y="2008042"/>
            <a:ext cx="2564526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E6F4E47-7EBB-2C49-B9F4-DB09A6DD3A1C}"/>
              </a:ext>
            </a:extLst>
          </p:cNvPr>
          <p:cNvSpPr/>
          <p:nvPr userDrawn="1"/>
        </p:nvSpPr>
        <p:spPr>
          <a:xfrm rot="10800000" flipV="1">
            <a:off x="8260699" y="4700602"/>
            <a:ext cx="2564525" cy="1562907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2F59DA-8D5A-5C4E-9874-F972145C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7392" y="2008788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9B390C51-089E-4A4C-9E74-982D12C00D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38342" y="3978285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91D31F6E-DFE6-984F-8BD2-A5D2B33F10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2150" y="4701349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EF465E8F-C5BF-B440-804D-50858E287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73946" y="2731417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C0CDF90C-E078-AF4F-86A7-AB5EEF4357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97370" y="761113"/>
            <a:ext cx="2553074" cy="1562161"/>
          </a:xfrm>
          <a:prstGeom prst="rect">
            <a:avLst/>
          </a:prstGeom>
        </p:spPr>
        <p:txBody>
          <a:bodyPr lIns="288000" tIns="288000" rIns="288000" bIns="288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7EB2387-DADF-1945-9E57-B44CC997DD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C4676C9-317C-B94E-432E-B9C8DB4AD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3650" y="-216594"/>
            <a:ext cx="779615" cy="83572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1CEAD7A-03D5-8768-F024-1CAF2348345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269298" y="37197"/>
            <a:ext cx="477566" cy="47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97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2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3A21A4C-497A-924F-BD0E-650CB92E07F6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6" y="970756"/>
            <a:ext cx="4974642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</a:t>
            </a:r>
            <a:br>
              <a:rPr lang="nl-NL" noProof="0" dirty="0"/>
            </a:br>
            <a:r>
              <a:rPr lang="nl-NL" noProof="0" dirty="0"/>
              <a:t>de presentatie titel toe te voegen.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694C95B-1D1C-7743-BB9D-193A59B67730}"/>
              </a:ext>
            </a:extLst>
          </p:cNvPr>
          <p:cNvSpPr/>
          <p:nvPr userDrawn="1"/>
        </p:nvSpPr>
        <p:spPr>
          <a:xfrm>
            <a:off x="6411150" y="2665648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69F731B-30FB-2E49-82BC-E53226AF17BF}"/>
              </a:ext>
            </a:extLst>
          </p:cNvPr>
          <p:cNvSpPr/>
          <p:nvPr userDrawn="1"/>
        </p:nvSpPr>
        <p:spPr>
          <a:xfrm>
            <a:off x="6411150" y="3605000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75077660-8956-FA44-B59C-1EBFA35E0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3024" y="2672209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2500FF5-2255-244E-811F-B373A055FB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23023" y="3605211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AC3143-BB9E-AE41-879D-9FE479EF30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E949C28-915B-FB6A-62FC-CFD8C7B0D5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9413144-C559-BBAA-B862-49068275EE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47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3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972D2A0-B55B-044F-BFDB-41EE4E2AEBB0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6" y="970756"/>
            <a:ext cx="4974642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</a:t>
            </a:r>
            <a:br>
              <a:rPr lang="nl-NL" noProof="0" dirty="0"/>
            </a:br>
            <a:r>
              <a:rPr lang="nl-NL" noProof="0" dirty="0"/>
              <a:t>de presentatie titel toe te voegen.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694C95B-1D1C-7743-BB9D-193A59B67730}"/>
              </a:ext>
            </a:extLst>
          </p:cNvPr>
          <p:cNvSpPr/>
          <p:nvPr userDrawn="1"/>
        </p:nvSpPr>
        <p:spPr>
          <a:xfrm>
            <a:off x="6411150" y="2144002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69F731B-30FB-2E49-82BC-E53226AF17BF}"/>
              </a:ext>
            </a:extLst>
          </p:cNvPr>
          <p:cNvSpPr/>
          <p:nvPr userDrawn="1"/>
        </p:nvSpPr>
        <p:spPr>
          <a:xfrm>
            <a:off x="6411150" y="3083354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C5F4C46-48F7-5748-AC3A-C6112A6F2320}"/>
              </a:ext>
            </a:extLst>
          </p:cNvPr>
          <p:cNvSpPr/>
          <p:nvPr userDrawn="1"/>
        </p:nvSpPr>
        <p:spPr>
          <a:xfrm>
            <a:off x="6411150" y="4022706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75077660-8956-FA44-B59C-1EBFA35E0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3024" y="2150563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2500FF5-2255-244E-811F-B373A055FB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23023" y="3083565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08CB985-B9D4-E74B-96E7-DB64288965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9561" y="4018753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C636CE3-DA65-6145-8FE9-D679DD9F91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ED1E44-2C01-AF2F-0423-E6F5E5CC1A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92555EE-71A4-4527-2E0B-C85A0E3873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209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4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7F15026-BAB2-0B43-984D-38ABC473E043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6" y="970756"/>
            <a:ext cx="4974642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</a:t>
            </a:r>
            <a:br>
              <a:rPr lang="nl-NL" noProof="0" dirty="0"/>
            </a:br>
            <a:r>
              <a:rPr lang="nl-NL" noProof="0" dirty="0"/>
              <a:t>de presentatie titel toe te voegen.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694C95B-1D1C-7743-BB9D-193A59B67730}"/>
              </a:ext>
            </a:extLst>
          </p:cNvPr>
          <p:cNvSpPr/>
          <p:nvPr userDrawn="1"/>
        </p:nvSpPr>
        <p:spPr>
          <a:xfrm>
            <a:off x="6411150" y="1668013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69F731B-30FB-2E49-82BC-E53226AF17BF}"/>
              </a:ext>
            </a:extLst>
          </p:cNvPr>
          <p:cNvSpPr/>
          <p:nvPr userDrawn="1"/>
        </p:nvSpPr>
        <p:spPr>
          <a:xfrm>
            <a:off x="6411150" y="2607365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C5F4C46-48F7-5748-AC3A-C6112A6F2320}"/>
              </a:ext>
            </a:extLst>
          </p:cNvPr>
          <p:cNvSpPr/>
          <p:nvPr userDrawn="1"/>
        </p:nvSpPr>
        <p:spPr>
          <a:xfrm>
            <a:off x="6411150" y="3546717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E3C614F-111E-6645-BB89-AC8C3A68FCB2}"/>
              </a:ext>
            </a:extLst>
          </p:cNvPr>
          <p:cNvSpPr/>
          <p:nvPr userDrawn="1"/>
        </p:nvSpPr>
        <p:spPr>
          <a:xfrm>
            <a:off x="6411150" y="4482890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75077660-8956-FA44-B59C-1EBFA35E0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3024" y="1674574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2500FF5-2255-244E-811F-B373A055FB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23023" y="2607576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08CB985-B9D4-E74B-96E7-DB64288965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9561" y="3542764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1FD6914D-38F9-1B43-A857-13EF6B228D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9560" y="4475766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33D88F1-7DB2-E94B-91A7-60778C24A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51AFF7D-916F-A493-E5FB-A574D28384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F8072EB-8B0B-F00D-DB77-A81AC40C8F2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84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5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BA1AC45-AB4B-CF49-9EFD-A79EBA936443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6" y="970756"/>
            <a:ext cx="4974642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</a:t>
            </a:r>
            <a:br>
              <a:rPr lang="nl-NL" noProof="0" dirty="0"/>
            </a:br>
            <a:r>
              <a:rPr lang="nl-NL" noProof="0" dirty="0"/>
              <a:t>de presentatie titel toe te voegen.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F282EAC-56A3-EB41-8174-435CEF4BDF10}"/>
              </a:ext>
            </a:extLst>
          </p:cNvPr>
          <p:cNvSpPr/>
          <p:nvPr userDrawn="1"/>
        </p:nvSpPr>
        <p:spPr>
          <a:xfrm>
            <a:off x="6411150" y="1204650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694C95B-1D1C-7743-BB9D-193A59B67730}"/>
              </a:ext>
            </a:extLst>
          </p:cNvPr>
          <p:cNvSpPr/>
          <p:nvPr userDrawn="1"/>
        </p:nvSpPr>
        <p:spPr>
          <a:xfrm>
            <a:off x="6411150" y="2144002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69F731B-30FB-2E49-82BC-E53226AF17BF}"/>
              </a:ext>
            </a:extLst>
          </p:cNvPr>
          <p:cNvSpPr/>
          <p:nvPr userDrawn="1"/>
        </p:nvSpPr>
        <p:spPr>
          <a:xfrm>
            <a:off x="6411150" y="3083354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C5F4C46-48F7-5748-AC3A-C6112A6F2320}"/>
              </a:ext>
            </a:extLst>
          </p:cNvPr>
          <p:cNvSpPr/>
          <p:nvPr userDrawn="1"/>
        </p:nvSpPr>
        <p:spPr>
          <a:xfrm>
            <a:off x="6411150" y="4022706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E3C614F-111E-6645-BB89-AC8C3A68FCB2}"/>
              </a:ext>
            </a:extLst>
          </p:cNvPr>
          <p:cNvSpPr/>
          <p:nvPr userDrawn="1"/>
        </p:nvSpPr>
        <p:spPr>
          <a:xfrm>
            <a:off x="6411150" y="4958879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C0C33709-1464-5944-B316-7721D02C17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3024" y="1198300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75077660-8956-FA44-B59C-1EBFA35E0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3024" y="2150563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2500FF5-2255-244E-811F-B373A055FB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23023" y="3083565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08CB985-B9D4-E74B-96E7-DB64288965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9561" y="4018753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1FD6914D-38F9-1B43-A857-13EF6B228D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9560" y="4951755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B194A2-2745-6046-84B3-77FA44998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E8F47FA-E538-70D1-C981-BBAE4FD6A8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B455656-FE01-140D-867F-C814BA8F92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37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6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814EC9F-FABA-944F-8B1D-A2BC14163657}"/>
              </a:ext>
            </a:extLst>
          </p:cNvPr>
          <p:cNvSpPr/>
          <p:nvPr userDrawn="1"/>
        </p:nvSpPr>
        <p:spPr>
          <a:xfrm flipH="1">
            <a:off x="7148523" y="0"/>
            <a:ext cx="50434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B6467A-8CAC-9A44-A642-962D62B7A1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796" y="970756"/>
            <a:ext cx="4974642" cy="4916488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600" b="1" i="0">
                <a:solidFill>
                  <a:schemeClr val="bg1"/>
                </a:solidFill>
                <a:latin typeface="ClarendonURW" pitchFamily="2" charset="77"/>
              </a:defRPr>
            </a:lvl1pPr>
            <a:lvl2pPr marL="4572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2pPr>
            <a:lvl3pPr marL="9144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3pPr>
            <a:lvl4pPr marL="13716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4pPr>
            <a:lvl5pPr marL="1828800" indent="0">
              <a:lnSpc>
                <a:spcPct val="100000"/>
              </a:lnSpc>
              <a:buNone/>
              <a:defRPr b="1" i="0">
                <a:solidFill>
                  <a:schemeClr val="bg1"/>
                </a:solidFill>
                <a:latin typeface="Clarendon" pitchFamily="2" charset="0"/>
              </a:defRPr>
            </a:lvl5pPr>
          </a:lstStyle>
          <a:p>
            <a:pPr lvl="0"/>
            <a:r>
              <a:rPr lang="nl-NL" noProof="0" dirty="0"/>
              <a:t>Klik hier om </a:t>
            </a:r>
            <a:br>
              <a:rPr lang="nl-NL" noProof="0" dirty="0"/>
            </a:br>
            <a:r>
              <a:rPr lang="nl-NL" noProof="0" dirty="0"/>
              <a:t>de presentatie titel toe te voegen.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1D1A83E-3830-D64E-9D6B-2D2AD7C56514}"/>
              </a:ext>
            </a:extLst>
          </p:cNvPr>
          <p:cNvSpPr/>
          <p:nvPr userDrawn="1"/>
        </p:nvSpPr>
        <p:spPr>
          <a:xfrm>
            <a:off x="6411150" y="703709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54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F282EAC-56A3-EB41-8174-435CEF4BDF10}"/>
              </a:ext>
            </a:extLst>
          </p:cNvPr>
          <p:cNvSpPr/>
          <p:nvPr userDrawn="1"/>
        </p:nvSpPr>
        <p:spPr>
          <a:xfrm>
            <a:off x="6411150" y="1643061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694C95B-1D1C-7743-BB9D-193A59B67730}"/>
              </a:ext>
            </a:extLst>
          </p:cNvPr>
          <p:cNvSpPr/>
          <p:nvPr userDrawn="1"/>
        </p:nvSpPr>
        <p:spPr>
          <a:xfrm>
            <a:off x="6411150" y="2582413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69F731B-30FB-2E49-82BC-E53226AF17BF}"/>
              </a:ext>
            </a:extLst>
          </p:cNvPr>
          <p:cNvSpPr/>
          <p:nvPr userDrawn="1"/>
        </p:nvSpPr>
        <p:spPr>
          <a:xfrm>
            <a:off x="6411150" y="3521765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C5F4C46-48F7-5748-AC3A-C6112A6F2320}"/>
              </a:ext>
            </a:extLst>
          </p:cNvPr>
          <p:cNvSpPr/>
          <p:nvPr userDrawn="1"/>
        </p:nvSpPr>
        <p:spPr>
          <a:xfrm>
            <a:off x="6411150" y="4461117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E3C614F-111E-6645-BB89-AC8C3A68FCB2}"/>
              </a:ext>
            </a:extLst>
          </p:cNvPr>
          <p:cNvSpPr/>
          <p:nvPr userDrawn="1"/>
        </p:nvSpPr>
        <p:spPr>
          <a:xfrm>
            <a:off x="6411150" y="5397290"/>
            <a:ext cx="4193177" cy="75700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2F59DA-8D5A-5C4E-9874-F972145C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3025" y="703709"/>
            <a:ext cx="4174765" cy="756791"/>
          </a:xfrm>
          <a:prstGeom prst="rect">
            <a:avLst/>
          </a:prstGeom>
        </p:spPr>
        <p:txBody>
          <a:bodyPr lIns="288000" tIns="72000" rIns="468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C0C33709-1464-5944-B316-7721D02C17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3024" y="1636711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75077660-8956-FA44-B59C-1EBFA35E0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3024" y="2588974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2500FF5-2255-244E-811F-B373A055FB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23023" y="3521976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08CB985-B9D4-E74B-96E7-DB64288965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9561" y="4457164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1FD6914D-38F9-1B43-A857-13EF6B228D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9560" y="5390166"/>
            <a:ext cx="4174765" cy="756791"/>
          </a:xfrm>
          <a:prstGeom prst="rect">
            <a:avLst/>
          </a:prstGeom>
        </p:spPr>
        <p:txBody>
          <a:bodyPr lIns="288000" tIns="72000" rIns="540000" bIns="72000" anchor="ctr"/>
          <a:lstStyle>
            <a:lvl1pPr marL="0" indent="0">
              <a:buNone/>
              <a:defRPr sz="1700" b="1" i="0">
                <a:latin typeface="ClarendonURW" pitchFamily="2" charset="77"/>
              </a:defRPr>
            </a:lvl1pPr>
            <a:lvl2pPr marL="457200" indent="0">
              <a:buNone/>
              <a:defRPr sz="1600">
                <a:latin typeface="Clarendon Roman" pitchFamily="2" charset="0"/>
              </a:defRPr>
            </a:lvl2pPr>
            <a:lvl3pPr marL="914400" indent="0">
              <a:buNone/>
              <a:defRPr sz="1600">
                <a:latin typeface="Clarendon Roman" pitchFamily="2" charset="0"/>
              </a:defRPr>
            </a:lvl3pPr>
            <a:lvl4pPr marL="1371600" indent="0">
              <a:buNone/>
              <a:defRPr sz="1600">
                <a:latin typeface="Clarendon Roman" pitchFamily="2" charset="0"/>
              </a:defRPr>
            </a:lvl4pPr>
            <a:lvl5pPr marL="1828800" indent="0">
              <a:buNone/>
              <a:defRPr sz="1600">
                <a:latin typeface="Clarendon Roman" pitchFamily="2" charset="0"/>
              </a:defRPr>
            </a:lvl5pPr>
          </a:lstStyle>
          <a:p>
            <a:pPr lvl="0"/>
            <a:r>
              <a:rPr lang="nl-NL" noProof="0" dirty="0"/>
              <a:t>Voeg hier een onderwerp toe.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0BB843A-D2AE-244E-BF1B-49179AE724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84288" y="-411766"/>
            <a:ext cx="3435012" cy="455139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48A9F07-1BD2-4E18-C3FC-CADE65BF5A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5067" y="-216595"/>
            <a:ext cx="998199" cy="10700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BC91502-63F3-ADD6-F9EF-46645864E4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919821">
            <a:off x="11044100" y="33161"/>
            <a:ext cx="672328" cy="67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240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centenhandleiding | Leerdoelen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2BE67D4-56CD-7346-BD97-2732711C9933}"/>
              </a:ext>
            </a:extLst>
          </p:cNvPr>
          <p:cNvSpPr/>
          <p:nvPr userDrawn="1"/>
        </p:nvSpPr>
        <p:spPr>
          <a:xfrm>
            <a:off x="922866" y="1513250"/>
            <a:ext cx="5005012" cy="420887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F5948EDA-FF59-1F47-9E63-523DED7FD3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1432" y="1930400"/>
            <a:ext cx="4246526" cy="3411740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C84CA-1D53-BF41-9EF4-E80E27EB2499}"/>
              </a:ext>
            </a:extLst>
          </p:cNvPr>
          <p:cNvSpPr txBox="1"/>
          <p:nvPr userDrawn="1"/>
        </p:nvSpPr>
        <p:spPr>
          <a:xfrm>
            <a:off x="922867" y="983146"/>
            <a:ext cx="4232968" cy="510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i="0" noProof="0" dirty="0">
                <a:solidFill>
                  <a:schemeClr val="accent1"/>
                </a:solidFill>
                <a:latin typeface="ClarendonURW" pitchFamily="2" charset="77"/>
              </a:rPr>
              <a:t>Leerdoelen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CEB1450-95CC-A74E-9E18-B4160B7E2CC3}"/>
              </a:ext>
            </a:extLst>
          </p:cNvPr>
          <p:cNvSpPr/>
          <p:nvPr userDrawn="1"/>
        </p:nvSpPr>
        <p:spPr>
          <a:xfrm>
            <a:off x="6264121" y="1524333"/>
            <a:ext cx="5005012" cy="4208872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1F47B27-64D3-804E-936F-74C96426DE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2687" y="1941483"/>
            <a:ext cx="4246526" cy="3411740"/>
          </a:xfrm>
          <a:prstGeom prst="rect">
            <a:avLst/>
          </a:prstGeom>
        </p:spPr>
        <p:txBody>
          <a:bodyPr numCol="1" spcCol="360000" anchor="t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5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6E0F51-A0DF-7741-8572-C5F75B8D598E}"/>
              </a:ext>
            </a:extLst>
          </p:cNvPr>
          <p:cNvSpPr txBox="1"/>
          <p:nvPr userDrawn="1"/>
        </p:nvSpPr>
        <p:spPr>
          <a:xfrm>
            <a:off x="6264122" y="994229"/>
            <a:ext cx="4232968" cy="510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i="0" noProof="0" dirty="0">
                <a:solidFill>
                  <a:schemeClr val="accent1"/>
                </a:solidFill>
                <a:latin typeface="ClarendonURW" pitchFamily="2" charset="77"/>
              </a:rPr>
              <a:t>Wat heb je nodig?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68146A-B04D-A246-B0BC-BC0A8DB230E5}"/>
              </a:ext>
            </a:extLst>
          </p:cNvPr>
          <p:cNvGrpSpPr/>
          <p:nvPr userDrawn="1"/>
        </p:nvGrpSpPr>
        <p:grpSpPr>
          <a:xfrm>
            <a:off x="11098007" y="-286263"/>
            <a:ext cx="799838" cy="758820"/>
            <a:chOff x="7854384" y="2232695"/>
            <a:chExt cx="495300" cy="46990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4590737-D70E-934F-811E-C6A8DE19A2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07D8978-6668-2446-9EEB-9D78B7E088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AD9D9C4-CE9A-1C45-8265-5C0DAF643733}"/>
              </a:ext>
            </a:extLst>
          </p:cNvPr>
          <p:cNvSpPr txBox="1"/>
          <p:nvPr userDrawn="1"/>
        </p:nvSpPr>
        <p:spPr>
          <a:xfrm>
            <a:off x="0" y="0"/>
            <a:ext cx="1974712" cy="37940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b="0" i="0" spc="180" baseline="0" noProof="0" dirty="0">
                <a:solidFill>
                  <a:schemeClr val="bg2">
                    <a:lumMod val="75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rPr>
              <a:t>DOCENTENHANDLEIDING</a:t>
            </a:r>
          </a:p>
        </p:txBody>
      </p:sp>
    </p:spTree>
    <p:extLst>
      <p:ext uri="{BB962C8B-B14F-4D97-AF65-F5344CB8AC3E}">
        <p14:creationId xmlns:p14="http://schemas.microsoft.com/office/powerpoint/2010/main" val="17274100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centenhandleiding | Start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2BE67D4-56CD-7346-BD97-2732711C9933}"/>
              </a:ext>
            </a:extLst>
          </p:cNvPr>
          <p:cNvSpPr/>
          <p:nvPr userDrawn="1"/>
        </p:nvSpPr>
        <p:spPr>
          <a:xfrm>
            <a:off x="800887" y="1513250"/>
            <a:ext cx="10590225" cy="4633550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F5948EDA-FF59-1F47-9E63-523DED7FD3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454" y="1930399"/>
            <a:ext cx="9795215" cy="3755987"/>
          </a:xfrm>
          <a:prstGeom prst="rect">
            <a:avLst/>
          </a:prstGeom>
        </p:spPr>
        <p:txBody>
          <a:bodyPr numCol="1" spcCol="360000" anchor="ctr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2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C84CA-1D53-BF41-9EF4-E80E27EB2499}"/>
              </a:ext>
            </a:extLst>
          </p:cNvPr>
          <p:cNvSpPr txBox="1"/>
          <p:nvPr userDrawn="1"/>
        </p:nvSpPr>
        <p:spPr>
          <a:xfrm>
            <a:off x="800887" y="983146"/>
            <a:ext cx="7542225" cy="510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i="0" noProof="0" dirty="0">
                <a:solidFill>
                  <a:schemeClr val="accent1"/>
                </a:solidFill>
                <a:latin typeface="ClarendonURW" pitchFamily="2" charset="77"/>
              </a:rPr>
              <a:t>Start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74C74D-81C8-5F4B-8914-8FBC3B8BC7F7}"/>
              </a:ext>
            </a:extLst>
          </p:cNvPr>
          <p:cNvGrpSpPr/>
          <p:nvPr userDrawn="1"/>
        </p:nvGrpSpPr>
        <p:grpSpPr>
          <a:xfrm>
            <a:off x="11098007" y="-286263"/>
            <a:ext cx="799838" cy="758820"/>
            <a:chOff x="7854384" y="2232695"/>
            <a:chExt cx="495300" cy="46990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FA3378A-AC18-AE4B-B313-EDE79476D9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782811A-CFF2-C543-831B-474171485F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13F8892-C4E5-CE47-8E3B-8727D3C0AA9F}"/>
              </a:ext>
            </a:extLst>
          </p:cNvPr>
          <p:cNvSpPr/>
          <p:nvPr userDrawn="1"/>
        </p:nvSpPr>
        <p:spPr>
          <a:xfrm>
            <a:off x="9986129" y="1057463"/>
            <a:ext cx="1404983" cy="3217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00" dirty="0">
              <a:solidFill>
                <a:schemeClr val="tx1"/>
              </a:solidFill>
              <a:latin typeface="Shadows Into Light" panose="02000506000000020004" pitchFamily="2" charset="77"/>
            </a:endParaRP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43EB9189-6810-2743-A380-15F9C4CDB5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2263" y="1057462"/>
            <a:ext cx="1332713" cy="321767"/>
          </a:xfrm>
          <a:prstGeom prst="rect">
            <a:avLst/>
          </a:prstGeom>
        </p:spPr>
        <p:txBody>
          <a:bodyPr numCol="1" spcCol="360000" anchor="t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None/>
              <a:tabLst/>
              <a:defRPr sz="1400" b="0" i="0" spc="100" baseline="0">
                <a:latin typeface="Shadows Into Light" panose="02000506000000020004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00 minuten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BD61E4-8A11-CC4B-93C5-59E738BA488D}"/>
              </a:ext>
            </a:extLst>
          </p:cNvPr>
          <p:cNvSpPr txBox="1"/>
          <p:nvPr userDrawn="1"/>
        </p:nvSpPr>
        <p:spPr>
          <a:xfrm>
            <a:off x="0" y="0"/>
            <a:ext cx="1974712" cy="37940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b="0" i="0" spc="180" baseline="0" noProof="0" dirty="0">
                <a:solidFill>
                  <a:schemeClr val="bg2">
                    <a:lumMod val="75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rPr>
              <a:t>DOCENTENHANDLEIDING</a:t>
            </a:r>
          </a:p>
        </p:txBody>
      </p:sp>
    </p:spTree>
    <p:extLst>
      <p:ext uri="{BB962C8B-B14F-4D97-AF65-F5344CB8AC3E}">
        <p14:creationId xmlns:p14="http://schemas.microsoft.com/office/powerpoint/2010/main" val="24906130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centenhandleiding | Kern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BC84CA-1D53-BF41-9EF4-E80E27EB2499}"/>
              </a:ext>
            </a:extLst>
          </p:cNvPr>
          <p:cNvSpPr txBox="1"/>
          <p:nvPr userDrawn="1"/>
        </p:nvSpPr>
        <p:spPr>
          <a:xfrm>
            <a:off x="800887" y="983146"/>
            <a:ext cx="7542225" cy="510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i="0" noProof="0" dirty="0">
                <a:solidFill>
                  <a:schemeClr val="accent1"/>
                </a:solidFill>
                <a:latin typeface="ClarendonURW" pitchFamily="2" charset="77"/>
              </a:rPr>
              <a:t>Kern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CC0B528-25B7-4B44-9F55-4B8FE95EB178}"/>
              </a:ext>
            </a:extLst>
          </p:cNvPr>
          <p:cNvGrpSpPr/>
          <p:nvPr userDrawn="1"/>
        </p:nvGrpSpPr>
        <p:grpSpPr>
          <a:xfrm>
            <a:off x="11098007" y="-286263"/>
            <a:ext cx="799838" cy="758820"/>
            <a:chOff x="7854384" y="2232695"/>
            <a:chExt cx="495300" cy="46990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3995CAC3-B0C3-1848-B573-81B6B63EEA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0F8218D-3CA1-4D46-86EA-676690A1AF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5D14F1-49C0-F14F-AF35-679AE21AD534}"/>
              </a:ext>
            </a:extLst>
          </p:cNvPr>
          <p:cNvSpPr/>
          <p:nvPr userDrawn="1"/>
        </p:nvSpPr>
        <p:spPr>
          <a:xfrm>
            <a:off x="9986129" y="1057463"/>
            <a:ext cx="1404983" cy="3217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00" dirty="0">
              <a:solidFill>
                <a:schemeClr val="tx1"/>
              </a:solidFill>
              <a:latin typeface="Shadows Into Light" panose="02000506000000020004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0884FA-F0E8-C745-8E43-33BF709FA11B}"/>
              </a:ext>
            </a:extLst>
          </p:cNvPr>
          <p:cNvSpPr txBox="1"/>
          <p:nvPr userDrawn="1"/>
        </p:nvSpPr>
        <p:spPr>
          <a:xfrm>
            <a:off x="0" y="0"/>
            <a:ext cx="1974712" cy="37940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b="0" i="0" spc="180" baseline="0" noProof="0" dirty="0">
                <a:solidFill>
                  <a:schemeClr val="bg2">
                    <a:lumMod val="75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rPr>
              <a:t>DOCENTENHANDLEIDING</a:t>
            </a: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3CB8CDE9-4B42-9640-AA8D-57534F7631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2263" y="1057462"/>
            <a:ext cx="1332713" cy="321767"/>
          </a:xfrm>
          <a:prstGeom prst="rect">
            <a:avLst/>
          </a:prstGeom>
        </p:spPr>
        <p:txBody>
          <a:bodyPr numCol="1" spcCol="360000" anchor="t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None/>
              <a:tabLst/>
              <a:defRPr sz="1400" b="0" i="0" spc="100" baseline="0">
                <a:latin typeface="Shadows Into Light" panose="02000506000000020004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00 minuten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AB052AB-BEE1-684C-8A51-C99F941CA318}"/>
              </a:ext>
            </a:extLst>
          </p:cNvPr>
          <p:cNvSpPr/>
          <p:nvPr userDrawn="1"/>
        </p:nvSpPr>
        <p:spPr>
          <a:xfrm>
            <a:off x="800887" y="1513250"/>
            <a:ext cx="10590225" cy="4633550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787132CB-4D3F-724C-B775-33AC967395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454" y="1930399"/>
            <a:ext cx="9795215" cy="3755987"/>
          </a:xfrm>
          <a:prstGeom prst="rect">
            <a:avLst/>
          </a:prstGeom>
        </p:spPr>
        <p:txBody>
          <a:bodyPr numCol="1" spcCol="360000" anchor="ctr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2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</p:spTree>
    <p:extLst>
      <p:ext uri="{BB962C8B-B14F-4D97-AF65-F5344CB8AC3E}">
        <p14:creationId xmlns:p14="http://schemas.microsoft.com/office/powerpoint/2010/main" val="2905888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centenhandleiding | Afsluiting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BC84CA-1D53-BF41-9EF4-E80E27EB2499}"/>
              </a:ext>
            </a:extLst>
          </p:cNvPr>
          <p:cNvSpPr txBox="1"/>
          <p:nvPr userDrawn="1"/>
        </p:nvSpPr>
        <p:spPr>
          <a:xfrm>
            <a:off x="800887" y="983146"/>
            <a:ext cx="7542225" cy="510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 i="0" noProof="0" dirty="0">
                <a:solidFill>
                  <a:schemeClr val="accent1"/>
                </a:solidFill>
                <a:latin typeface="ClarendonURW" pitchFamily="2" charset="77"/>
              </a:rPr>
              <a:t>Afsluiting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7BC1189-4FFA-7749-BDCD-7FAE60030D4E}"/>
              </a:ext>
            </a:extLst>
          </p:cNvPr>
          <p:cNvSpPr/>
          <p:nvPr userDrawn="1"/>
        </p:nvSpPr>
        <p:spPr>
          <a:xfrm>
            <a:off x="9986129" y="1057463"/>
            <a:ext cx="1404983" cy="3217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00" dirty="0">
              <a:solidFill>
                <a:schemeClr val="tx1"/>
              </a:solidFill>
              <a:latin typeface="Shadows Into Light" panose="02000506000000020004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AB45C3-83FE-EA44-9940-7B069463B7B9}"/>
              </a:ext>
            </a:extLst>
          </p:cNvPr>
          <p:cNvGrpSpPr/>
          <p:nvPr userDrawn="1"/>
        </p:nvGrpSpPr>
        <p:grpSpPr>
          <a:xfrm>
            <a:off x="11098007" y="-286263"/>
            <a:ext cx="799838" cy="758820"/>
            <a:chOff x="7854384" y="2232695"/>
            <a:chExt cx="495300" cy="46990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CBF3115-07BE-3A4A-BA31-CB807FEF17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9E0D9CF-A4F3-EF4B-92C9-1154AE2F16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51239B3-DDC3-3047-9B06-0296E6138848}"/>
              </a:ext>
            </a:extLst>
          </p:cNvPr>
          <p:cNvSpPr txBox="1"/>
          <p:nvPr userDrawn="1"/>
        </p:nvSpPr>
        <p:spPr>
          <a:xfrm>
            <a:off x="0" y="0"/>
            <a:ext cx="1974712" cy="37940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b="0" i="0" spc="180" baseline="0" noProof="0" dirty="0">
                <a:solidFill>
                  <a:schemeClr val="bg2">
                    <a:lumMod val="75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rPr>
              <a:t>DOCENTENHANDLEIDING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8FEBA5CE-CAF7-214D-BA13-D31F09020D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2263" y="1057462"/>
            <a:ext cx="1332713" cy="321767"/>
          </a:xfrm>
          <a:prstGeom prst="rect">
            <a:avLst/>
          </a:prstGeom>
        </p:spPr>
        <p:txBody>
          <a:bodyPr numCol="1" spcCol="360000" anchor="t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None/>
              <a:tabLst/>
              <a:defRPr sz="1400" b="0" i="0" spc="100" baseline="0">
                <a:latin typeface="Shadows Into Light" panose="02000506000000020004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00 minuten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EDBA8F0-0CC8-FD4C-BE55-9B6EC8336D39}"/>
              </a:ext>
            </a:extLst>
          </p:cNvPr>
          <p:cNvSpPr/>
          <p:nvPr userDrawn="1"/>
        </p:nvSpPr>
        <p:spPr>
          <a:xfrm>
            <a:off x="800887" y="1513250"/>
            <a:ext cx="10590225" cy="4633550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03F2F51-05DF-CB4D-9C6D-82B01211D6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454" y="1930399"/>
            <a:ext cx="9795215" cy="3755987"/>
          </a:xfrm>
          <a:prstGeom prst="rect">
            <a:avLst/>
          </a:prstGeom>
        </p:spPr>
        <p:txBody>
          <a:bodyPr numCol="1" spcCol="360000" anchor="ctr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2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</p:spTree>
    <p:extLst>
      <p:ext uri="{BB962C8B-B14F-4D97-AF65-F5344CB8AC3E}">
        <p14:creationId xmlns:p14="http://schemas.microsoft.com/office/powerpoint/2010/main" val="25904756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centenhandleiding | Custom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789E6C0A-595D-104B-A444-5E4E511E78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887" y="1030514"/>
            <a:ext cx="7447223" cy="439258"/>
          </a:xfrm>
          <a:prstGeom prst="rect">
            <a:avLst/>
          </a:prstGeom>
        </p:spPr>
        <p:txBody>
          <a:bodyPr numCol="1" spcCol="360000"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0000"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ClarendonURW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een titel toe te voegen.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9FF998-9799-5148-912B-1DC2C8FA919E}"/>
              </a:ext>
            </a:extLst>
          </p:cNvPr>
          <p:cNvGrpSpPr/>
          <p:nvPr userDrawn="1"/>
        </p:nvGrpSpPr>
        <p:grpSpPr>
          <a:xfrm>
            <a:off x="11098007" y="-286263"/>
            <a:ext cx="799838" cy="758820"/>
            <a:chOff x="7854384" y="2232695"/>
            <a:chExt cx="495300" cy="46990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63F93F3-0449-FF46-9AB0-C4A043A3F1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54384" y="2232695"/>
              <a:ext cx="495300" cy="469900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D7AD043-F44A-5B48-828F-B04A033877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11534" y="2467645"/>
              <a:ext cx="381000" cy="152400"/>
            </a:xfrm>
            <a:prstGeom prst="rect">
              <a:avLst/>
            </a:prstGeom>
          </p:spPr>
        </p:pic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43AAC1B-88F9-704F-BCB4-B860313506DB}"/>
              </a:ext>
            </a:extLst>
          </p:cNvPr>
          <p:cNvSpPr/>
          <p:nvPr userDrawn="1"/>
        </p:nvSpPr>
        <p:spPr>
          <a:xfrm>
            <a:off x="9986129" y="1057463"/>
            <a:ext cx="1404983" cy="32176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00" dirty="0">
              <a:solidFill>
                <a:schemeClr val="tx1"/>
              </a:solidFill>
              <a:latin typeface="Shadows Into Light" panose="02000506000000020004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750A26-F060-2B41-91FC-5533A709EE99}"/>
              </a:ext>
            </a:extLst>
          </p:cNvPr>
          <p:cNvSpPr txBox="1"/>
          <p:nvPr userDrawn="1"/>
        </p:nvSpPr>
        <p:spPr>
          <a:xfrm>
            <a:off x="0" y="0"/>
            <a:ext cx="1974712" cy="37940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800" b="0" i="0" spc="180" baseline="0" noProof="0" dirty="0">
                <a:solidFill>
                  <a:schemeClr val="bg2">
                    <a:lumMod val="75000"/>
                  </a:schemeClr>
                </a:solidFill>
                <a:latin typeface="Aktiv Grotesk Light" panose="020B0404020202020204" pitchFamily="34" charset="0"/>
                <a:ea typeface="Aktiv Grotesk Light" panose="020B0404020202020204" pitchFamily="34" charset="0"/>
              </a:rPr>
              <a:t>DOCENTENHANDLEIDING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601D6E6B-7AD6-5C4E-BDFA-403B416C10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22263" y="1057462"/>
            <a:ext cx="1332713" cy="321767"/>
          </a:xfrm>
          <a:prstGeom prst="rect">
            <a:avLst/>
          </a:prstGeom>
        </p:spPr>
        <p:txBody>
          <a:bodyPr numCol="1" spcCol="360000" anchor="t"/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None/>
              <a:tabLst/>
              <a:defRPr sz="1400" b="0" i="0" spc="100" baseline="0">
                <a:latin typeface="Shadows Into Light" panose="02000506000000020004" pitchFamily="2" charset="77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00 minuten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12717BB-AB56-4D47-89AC-C21292D40520}"/>
              </a:ext>
            </a:extLst>
          </p:cNvPr>
          <p:cNvSpPr/>
          <p:nvPr userDrawn="1"/>
        </p:nvSpPr>
        <p:spPr>
          <a:xfrm>
            <a:off x="800887" y="1513250"/>
            <a:ext cx="10590225" cy="4633550"/>
          </a:xfrm>
          <a:prstGeom prst="roundRect">
            <a:avLst>
              <a:gd name="adj" fmla="val 1068"/>
            </a:avLst>
          </a:prstGeom>
          <a:solidFill>
            <a:schemeClr val="bg1"/>
          </a:solidFill>
          <a:ln>
            <a:noFill/>
          </a:ln>
          <a:effectLst>
            <a:outerShdw blurRad="508000" dist="63500" dir="27000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ktiv Grotesk Light" panose="020B0404020202020204" pitchFamily="34" charset="0"/>
              <a:ea typeface="+mn-ea"/>
              <a:cs typeface="+mn-cs"/>
            </a:endParaRP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id="{854C0763-F065-D449-B574-98B77C4C4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454" y="1930399"/>
            <a:ext cx="9795215" cy="3755987"/>
          </a:xfrm>
          <a:prstGeom prst="rect">
            <a:avLst/>
          </a:prstGeom>
        </p:spPr>
        <p:txBody>
          <a:bodyPr numCol="1" spcCol="360000" anchor="ctr"/>
          <a:lstStyle>
            <a:lvl1pPr marL="285750" marR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00"/>
              </a:spcAft>
              <a:buClrTx/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 sz="1200" b="0" i="0">
                <a:latin typeface="Aktiv Grotesk Light" panose="020B0404020202020204" pitchFamily="34" charset="0"/>
                <a:ea typeface="Aktiv Grotesk Light" panose="020B0404020202020204" pitchFamily="34" charset="0"/>
              </a:defRPr>
            </a:lvl1pPr>
            <a:lvl2pPr marL="6858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2pPr>
            <a:lvl3pPr marL="11430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3pPr>
            <a:lvl4pPr marL="16002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4pPr>
            <a:lvl5pPr marL="2057400" indent="-228600">
              <a:buSzPct val="11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400" b="0" i="0">
                <a:latin typeface="Helvetica Neue Light" panose="02000403000000020004" pitchFamily="2" charset="0"/>
                <a:ea typeface="Helvetica Neue Light" panose="02000403000000020004" pitchFamily="2" charset="0"/>
              </a:defRPr>
            </a:lvl5pPr>
          </a:lstStyle>
          <a:p>
            <a:pPr lvl="0"/>
            <a:r>
              <a:rPr lang="nl-NL" noProof="0" dirty="0"/>
              <a:t>Klik hier om tekst toe te voegen.</a:t>
            </a:r>
          </a:p>
        </p:txBody>
      </p:sp>
    </p:spTree>
    <p:extLst>
      <p:ext uri="{BB962C8B-B14F-4D97-AF65-F5344CB8AC3E}">
        <p14:creationId xmlns:p14="http://schemas.microsoft.com/office/powerpoint/2010/main" val="397639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88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8" r:id="rId2"/>
    <p:sldLayoutId id="2147483660" r:id="rId3"/>
    <p:sldLayoutId id="2147483651" r:id="rId4"/>
    <p:sldLayoutId id="2147483652" r:id="rId5"/>
    <p:sldLayoutId id="2147483681" r:id="rId6"/>
    <p:sldLayoutId id="2147483654" r:id="rId7"/>
    <p:sldLayoutId id="2147483662" r:id="rId8"/>
    <p:sldLayoutId id="2147483655" r:id="rId9"/>
    <p:sldLayoutId id="2147483656" r:id="rId10"/>
    <p:sldLayoutId id="2147483653" r:id="rId11"/>
    <p:sldLayoutId id="2147483679" r:id="rId12"/>
    <p:sldLayoutId id="2147483680" r:id="rId13"/>
    <p:sldLayoutId id="2147483682" r:id="rId14"/>
    <p:sldLayoutId id="2147483657" r:id="rId15"/>
    <p:sldLayoutId id="2147483658" r:id="rId16"/>
    <p:sldLayoutId id="2147483659" r:id="rId17"/>
    <p:sldLayoutId id="2147483670" r:id="rId18"/>
    <p:sldLayoutId id="2147483671" r:id="rId19"/>
    <p:sldLayoutId id="2147483672" r:id="rId20"/>
    <p:sldLayoutId id="2147483661" r:id="rId21"/>
    <p:sldLayoutId id="2147483665" r:id="rId22"/>
    <p:sldLayoutId id="2147483664" r:id="rId23"/>
    <p:sldLayoutId id="2147483663" r:id="rId24"/>
    <p:sldLayoutId id="2147483669" r:id="rId25"/>
    <p:sldLayoutId id="2147483668" r:id="rId26"/>
    <p:sldLayoutId id="2147483650" r:id="rId27"/>
    <p:sldLayoutId id="2147483667" r:id="rId28"/>
    <p:sldLayoutId id="2147483666" r:id="rId29"/>
    <p:sldLayoutId id="2147483674" r:id="rId30"/>
    <p:sldLayoutId id="2147483677" r:id="rId31"/>
    <p:sldLayoutId id="2147483675" r:id="rId32"/>
    <p:sldLayoutId id="2147483676" r:id="rId33"/>
    <p:sldLayoutId id="2147483673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5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1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jpeg"/><Relationship Id="rId4" Type="http://schemas.openxmlformats.org/officeDocument/2006/relationships/image" Target="../media/image2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80F35-8A1D-3445-97A2-A5C5E34704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0198" y="1336114"/>
            <a:ext cx="8777902" cy="1621974"/>
          </a:xfrm>
        </p:spPr>
        <p:txBody>
          <a:bodyPr/>
          <a:lstStyle/>
          <a:p>
            <a:r>
              <a:rPr lang="nl-NL" sz="4000" dirty="0"/>
              <a:t>Nationale </a:t>
            </a:r>
            <a:r>
              <a:rPr lang="nl-NL" sz="4000" dirty="0" err="1"/>
              <a:t>Mentorendag</a:t>
            </a:r>
            <a:r>
              <a:rPr lang="nl-NL" sz="4000" dirty="0"/>
              <a:t> 2026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2D556A2-7BF3-0886-618A-E8F236CD3E0B}"/>
              </a:ext>
            </a:extLst>
          </p:cNvPr>
          <p:cNvSpPr txBox="1">
            <a:spLocks/>
          </p:cNvSpPr>
          <p:nvPr/>
        </p:nvSpPr>
        <p:spPr>
          <a:xfrm>
            <a:off x="1661269" y="3117726"/>
            <a:ext cx="9075761" cy="240416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ts val="578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i="0" kern="1200">
                <a:solidFill>
                  <a:schemeClr val="bg1"/>
                </a:solidFill>
                <a:latin typeface="ClarendonUR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6000" b="1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larendonURW" panose="020B0604020202020204" charset="0"/>
              </a:rPr>
              <a:t>“</a:t>
            </a:r>
            <a:r>
              <a:rPr lang="nl-NL" sz="6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larendonURW" panose="020B0604020202020204" charset="0"/>
              </a:rPr>
              <a:t>Schoolgeluk als fundament voor leren en mentoraat</a:t>
            </a:r>
            <a:r>
              <a:rPr lang="nl-NL" sz="6000" b="1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larendonURW" panose="020B0604020202020204" charset="0"/>
              </a:rPr>
              <a:t>”</a:t>
            </a:r>
            <a:endParaRPr lang="nl-NL" sz="6000" dirty="0">
              <a:solidFill>
                <a:schemeClr val="accent3">
                  <a:lumMod val="40000"/>
                  <a:lumOff val="60000"/>
                </a:schemeClr>
              </a:solidFill>
              <a:latin typeface="ClarendonURW" panose="020B060402020202020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3426891-E72B-EA88-25D2-E17666FF0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74" y="216265"/>
            <a:ext cx="1150374" cy="115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25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14D24F7-70DC-5470-8679-9AB0D2625B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9886" y="3722700"/>
            <a:ext cx="8912225" cy="2404160"/>
          </a:xfrm>
        </p:spPr>
        <p:txBody>
          <a:bodyPr/>
          <a:lstStyle/>
          <a:p>
            <a:r>
              <a:rPr lang="nl-NL" b="0" dirty="0"/>
              <a:t>Praktische en activerende werkvormen voor mentorlessen </a:t>
            </a:r>
            <a:endParaRPr lang="nl-NL" dirty="0"/>
          </a:p>
        </p:txBody>
      </p:sp>
      <p:sp>
        <p:nvSpPr>
          <p:cNvPr id="3" name="Tijdelijke aanduiding voor tekst 1">
            <a:extLst>
              <a:ext uri="{FF2B5EF4-FFF2-40B4-BE49-F238E27FC236}">
                <a16:creationId xmlns:a16="http://schemas.microsoft.com/office/drawing/2014/main" id="{430F3D28-4E81-4797-7BAD-9E7029D7320D}"/>
              </a:ext>
            </a:extLst>
          </p:cNvPr>
          <p:cNvSpPr txBox="1">
            <a:spLocks/>
          </p:cNvSpPr>
          <p:nvPr/>
        </p:nvSpPr>
        <p:spPr>
          <a:xfrm>
            <a:off x="1639887" y="1033119"/>
            <a:ext cx="8912225" cy="240416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ts val="578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i="0" kern="1200">
                <a:solidFill>
                  <a:schemeClr val="bg1"/>
                </a:solidFill>
                <a:latin typeface="ClarendonUR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6600" b="0" dirty="0"/>
              <a:t>WELKOM</a:t>
            </a:r>
            <a:endParaRPr lang="nl-NL" sz="6600" dirty="0"/>
          </a:p>
        </p:txBody>
      </p:sp>
    </p:spTree>
    <p:extLst>
      <p:ext uri="{BB962C8B-B14F-4D97-AF65-F5344CB8AC3E}">
        <p14:creationId xmlns:p14="http://schemas.microsoft.com/office/powerpoint/2010/main" val="147626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EF2C171-719B-82EA-CC8A-5EBDB3FC5C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numCol="1" spcCol="360000" anchor="t"/>
          <a:lstStyle/>
          <a:p>
            <a:r>
              <a:rPr lang="nl-NL" dirty="0"/>
              <a:t>Mentor – coach – docent - teamleider</a:t>
            </a:r>
          </a:p>
          <a:p>
            <a:r>
              <a:rPr lang="nl-NL" dirty="0"/>
              <a:t>26 jaar onderwijs</a:t>
            </a:r>
          </a:p>
          <a:p>
            <a:r>
              <a:rPr lang="nl-NL" dirty="0"/>
              <a:t>Blogs</a:t>
            </a:r>
          </a:p>
          <a:p>
            <a:r>
              <a:rPr lang="nl-NL" dirty="0">
                <a:latin typeface="Aktiv Grotesk Light"/>
                <a:cs typeface="Aktiv Grotesk Light"/>
              </a:rPr>
              <a:t>Montfoort - Domburg</a:t>
            </a:r>
            <a:endParaRPr lang="en-US" dirty="0">
              <a:latin typeface="Aktiv Grotesk Light"/>
              <a:cs typeface="Aktiv Grotesk Light"/>
            </a:endParaRPr>
          </a:p>
          <a:p>
            <a:endParaRPr lang="nl-NL" dirty="0">
              <a:cs typeface="Aktiv Grotesk Light"/>
            </a:endParaRPr>
          </a:p>
          <a:p>
            <a:endParaRPr lang="nl-NL" dirty="0">
              <a:cs typeface="Aktiv Grotesk Ligh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40859E-3553-6C9F-9286-D6CE4288C2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Angélica </a:t>
            </a:r>
            <a:r>
              <a:rPr lang="nl-NL" dirty="0" err="1"/>
              <a:t>Ettema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E27E57E-E425-E852-E36B-0C98EBDEDC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Even voorstellen:</a:t>
            </a:r>
          </a:p>
        </p:txBody>
      </p:sp>
      <p:pic>
        <p:nvPicPr>
          <p:cNvPr id="12" name="Picture 4" descr="Tumult | Linke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8D4B16C-CEB5-2DA7-75AA-768391965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3866">
            <a:off x="8855250" y="3487345"/>
            <a:ext cx="2690813" cy="269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B8FE8CB-7C72-CFE9-5A2E-7B7EA2CDE8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36089" y="1712964"/>
            <a:ext cx="3815644" cy="4317722"/>
          </a:xfrm>
        </p:spPr>
        <p:txBody>
          <a:bodyPr/>
          <a:lstStyle/>
          <a:p>
            <a:pPr algn="ctr"/>
            <a:r>
              <a:rPr lang="nl-NL" dirty="0"/>
              <a:t>De thema’s </a:t>
            </a:r>
          </a:p>
          <a:p>
            <a:pPr algn="ctr"/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59BE16-E261-F3FD-D736-045384833E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6044" y="1260475"/>
            <a:ext cx="6739467" cy="4487863"/>
          </a:xfrm>
        </p:spPr>
        <p:txBody>
          <a:bodyPr/>
          <a:lstStyle/>
          <a:p>
            <a:r>
              <a:rPr lang="nl-NL" sz="3600" dirty="0"/>
              <a:t> Kennismaken (Gouden weken)</a:t>
            </a:r>
          </a:p>
          <a:p>
            <a:r>
              <a:rPr lang="nl-NL" sz="3600" dirty="0"/>
              <a:t> Samenwerken </a:t>
            </a:r>
          </a:p>
          <a:p>
            <a:r>
              <a:rPr lang="nl-NL" sz="3600" dirty="0"/>
              <a:t> Groepsbinding</a:t>
            </a:r>
          </a:p>
          <a:p>
            <a:r>
              <a:rPr lang="nl-NL" sz="3600" dirty="0"/>
              <a:t> Gesprekken met leerlingen</a:t>
            </a:r>
          </a:p>
          <a:p>
            <a:r>
              <a:rPr lang="nl-NL" sz="3600" dirty="0"/>
              <a:t> Reflecteren </a:t>
            </a:r>
          </a:p>
        </p:txBody>
      </p:sp>
      <p:pic>
        <p:nvPicPr>
          <p:cNvPr id="7" name="Picture 4" descr="Tumult | Linke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52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E38EB69D-A089-BA91-1619-616E1A8ED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624" y="943203"/>
            <a:ext cx="6951703" cy="4640262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1FD6F70-A25B-8E60-2AE7-A531AC658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315792">
            <a:off x="8905092" y="4307803"/>
            <a:ext cx="1876425" cy="1746250"/>
          </a:xfrm>
        </p:spPr>
        <p:txBody>
          <a:bodyPr/>
          <a:lstStyle/>
          <a:p>
            <a:r>
              <a:rPr lang="en-US" dirty="0"/>
              <a:t>Let’s go!</a:t>
            </a:r>
          </a:p>
        </p:txBody>
      </p:sp>
    </p:spTree>
    <p:extLst>
      <p:ext uri="{BB962C8B-B14F-4D97-AF65-F5344CB8AC3E}">
        <p14:creationId xmlns:p14="http://schemas.microsoft.com/office/powerpoint/2010/main" val="2139174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C821C-D726-03C0-93E3-C8940938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1EEBFD5-9077-589E-52B5-51AD03AE27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numCol="1" spcCol="360000" anchor="t"/>
          <a:lstStyle/>
          <a:p>
            <a:pPr marL="0" indent="0">
              <a:buNone/>
            </a:pPr>
            <a:endParaRPr lang="nl-NL" dirty="0">
              <a:cs typeface="Aktiv Grotesk Light"/>
            </a:endParaRPr>
          </a:p>
          <a:p>
            <a:endParaRPr lang="nl-NL" dirty="0">
              <a:cs typeface="Aktiv Grotesk Light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F92F8D-6E83-81F3-E575-163AC2274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sz="2000" dirty="0"/>
              <a:t>Angélica </a:t>
            </a:r>
            <a:r>
              <a:rPr lang="nl-NL" sz="2000" dirty="0" err="1"/>
              <a:t>Ettema</a:t>
            </a:r>
            <a:endParaRPr lang="nl-NL" sz="2000" dirty="0"/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0F55302-BD5F-C42E-76EC-E2B9FE6192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0295" y="851034"/>
            <a:ext cx="4815487" cy="2173897"/>
          </a:xfrm>
        </p:spPr>
        <p:txBody>
          <a:bodyPr/>
          <a:lstStyle/>
          <a:p>
            <a:r>
              <a:rPr lang="nl-NL" dirty="0"/>
              <a:t>Energizer:</a:t>
            </a:r>
          </a:p>
          <a:p>
            <a:r>
              <a:rPr lang="nl-NL" dirty="0"/>
              <a:t>Waarheid</a:t>
            </a:r>
          </a:p>
          <a:p>
            <a:r>
              <a:rPr lang="nl-NL" dirty="0"/>
              <a:t>Leugen</a:t>
            </a:r>
          </a:p>
        </p:txBody>
      </p:sp>
      <p:pic>
        <p:nvPicPr>
          <p:cNvPr id="12" name="Picture 4" descr="Tumult | LinkedIn">
            <a:extLst>
              <a:ext uri="{FF2B5EF4-FFF2-40B4-BE49-F238E27FC236}">
                <a16:creationId xmlns:a16="http://schemas.microsoft.com/office/drawing/2014/main" id="{1522BDF9-FCA0-87DA-DAF6-AAD7DA997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BA8FF6E-CC9D-2160-B7D6-56FB0D98DF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22" b="11360"/>
          <a:stretch>
            <a:fillRect/>
          </a:stretch>
        </p:blipFill>
        <p:spPr>
          <a:xfrm>
            <a:off x="4626474" y="3176729"/>
            <a:ext cx="2502349" cy="225917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BD7A737-3480-972C-84D1-0CA6CA4663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788" y="3176729"/>
            <a:ext cx="2571750" cy="222885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096C3BA3-400C-34A8-B2B9-D080E2685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6393" y="3207050"/>
            <a:ext cx="39243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5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02AF9-C006-4E9C-74AB-A3A8877E8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C42D44DE-31E8-806D-F3FC-8749E74D8D4B}"/>
              </a:ext>
            </a:extLst>
          </p:cNvPr>
          <p:cNvSpPr txBox="1"/>
          <p:nvPr/>
        </p:nvSpPr>
        <p:spPr>
          <a:xfrm>
            <a:off x="721211" y="561954"/>
            <a:ext cx="1032778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Kennismaken</a:t>
            </a:r>
          </a:p>
          <a:p>
            <a:pPr algn="ctr"/>
            <a:r>
              <a:rPr lang="nl-NL" sz="4000" b="1" dirty="0">
                <a:latin typeface="ClarendonURW" panose="020B0604020202020204" charset="0"/>
                <a:cs typeface="Clarendon" panose="020B0604020202020204" charset="0"/>
              </a:rPr>
              <a:t>Gouden weken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1013737-9046-3F6B-03BC-84FF4078E58D}"/>
              </a:ext>
            </a:extLst>
          </p:cNvPr>
          <p:cNvSpPr/>
          <p:nvPr/>
        </p:nvSpPr>
        <p:spPr>
          <a:xfrm>
            <a:off x="1208313" y="2520301"/>
            <a:ext cx="9568543" cy="20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Bedenk voor jezelf: leugen – waarheid (1 min)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Stel je voor (duo’s) (5 min)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Ontdek de leugen van de ander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00719A95-DB04-D8D6-2417-024D702BA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3D084EE-9DA3-2C15-9F94-D6648A4AE5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52" t="8348" r="12228" b="1635"/>
          <a:stretch>
            <a:fillRect/>
          </a:stretch>
        </p:blipFill>
        <p:spPr>
          <a:xfrm>
            <a:off x="9353428" y="3557146"/>
            <a:ext cx="2099200" cy="290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3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68E56C28-3F64-1DDE-EFDE-EE9EDC0F89BD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De lijn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1001487" y="2029386"/>
            <a:ext cx="9949542" cy="137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Geboortedatum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Hobby</a:t>
            </a:r>
          </a:p>
        </p:txBody>
      </p:sp>
      <p:pic>
        <p:nvPicPr>
          <p:cNvPr id="7" name="Picture 4" descr="Tumult | Linked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Silhouetten Van Kleurrijke Toevallige Mensen Op Een Rij Stock Illustratie -  Illustratie bestaande uit volwassen, afro: 44863291">
            <a:extLst>
              <a:ext uri="{FF2B5EF4-FFF2-40B4-BE49-F238E27FC236}">
                <a16:creationId xmlns:a16="http://schemas.microsoft.com/office/drawing/2014/main" id="{42D2871B-771E-6E2E-B355-981A9D97C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07" y="3912047"/>
            <a:ext cx="5214999" cy="2383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51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51BA8-140D-255F-57B5-AAF0D9DF5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38D6E45-CD36-7C02-279B-B8082C9F1EDD}"/>
              </a:ext>
            </a:extLst>
          </p:cNvPr>
          <p:cNvSpPr txBox="1"/>
          <p:nvPr/>
        </p:nvSpPr>
        <p:spPr>
          <a:xfrm>
            <a:off x="1778914" y="561954"/>
            <a:ext cx="851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Groepsbinding</a:t>
            </a:r>
          </a:p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Samenwerken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0D49783-98FA-2106-967F-1D9217B5CF7E}"/>
              </a:ext>
            </a:extLst>
          </p:cNvPr>
          <p:cNvSpPr/>
          <p:nvPr/>
        </p:nvSpPr>
        <p:spPr>
          <a:xfrm>
            <a:off x="1250062" y="3057983"/>
            <a:ext cx="9568543" cy="20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Ik ben Uniek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Kring of zittend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Leerlingen helpen elkaar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91325F9C-EBF6-887F-FC88-8CAD9D4A9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Verschillende groepen mensen staan in een cirkel | Premium PSD">
            <a:extLst>
              <a:ext uri="{FF2B5EF4-FFF2-40B4-BE49-F238E27FC236}">
                <a16:creationId xmlns:a16="http://schemas.microsoft.com/office/drawing/2014/main" id="{49C49D87-C1CF-CA46-1327-C3EEAAB0F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8203" y="2122714"/>
            <a:ext cx="3895725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40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738E0-72EC-C1FC-B578-DDDB219C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A2BA83F7-9260-A9F3-700E-014A9B500E0C}"/>
              </a:ext>
            </a:extLst>
          </p:cNvPr>
          <p:cNvSpPr txBox="1"/>
          <p:nvPr/>
        </p:nvSpPr>
        <p:spPr>
          <a:xfrm>
            <a:off x="1778914" y="561954"/>
            <a:ext cx="85108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Groepsbinding</a:t>
            </a:r>
          </a:p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Gesprekken</a:t>
            </a:r>
          </a:p>
          <a:p>
            <a:pPr algn="ctr"/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F6573B8-D6FC-CB72-453C-092F3FFA11B4}"/>
              </a:ext>
            </a:extLst>
          </p:cNvPr>
          <p:cNvSpPr/>
          <p:nvPr/>
        </p:nvSpPr>
        <p:spPr>
          <a:xfrm>
            <a:off x="1915886" y="2880952"/>
            <a:ext cx="8373868" cy="20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Verwachtingen van elkaar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Groep statement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Wat verwacht de klas van jóu</a:t>
            </a:r>
          </a:p>
        </p:txBody>
      </p:sp>
      <p:pic>
        <p:nvPicPr>
          <p:cNvPr id="9" name="Picture 4" descr="Tumult | LinkedIn">
            <a:extLst>
              <a:ext uri="{FF2B5EF4-FFF2-40B4-BE49-F238E27FC236}">
                <a16:creationId xmlns:a16="http://schemas.microsoft.com/office/drawing/2014/main" id="{B99EBCDB-DB18-87FA-48F8-586AEF413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75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0CB81-11FC-0E10-3A32-7AB41F191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F067717F-A10C-A30E-28E9-A4FFD4E6F83A}"/>
              </a:ext>
            </a:extLst>
          </p:cNvPr>
          <p:cNvSpPr txBox="1"/>
          <p:nvPr/>
        </p:nvSpPr>
        <p:spPr>
          <a:xfrm>
            <a:off x="1778914" y="629320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Groepsstatement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75F2EDB-5762-2EA1-4287-82A1DD62ECDA}"/>
              </a:ext>
            </a:extLst>
          </p:cNvPr>
          <p:cNvSpPr/>
          <p:nvPr/>
        </p:nvSpPr>
        <p:spPr>
          <a:xfrm>
            <a:off x="1473246" y="2059980"/>
            <a:ext cx="6135870" cy="3284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Ik voel me prettig in deze groep als ……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Ik vind het belangrijk dat in onze groep …..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Ik hoop dat onze groep ……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EF9B1727-541A-9FCF-1DD4-F1CD0A1B6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Veilige school - KWS Overveen">
            <a:extLst>
              <a:ext uri="{FF2B5EF4-FFF2-40B4-BE49-F238E27FC236}">
                <a16:creationId xmlns:a16="http://schemas.microsoft.com/office/drawing/2014/main" id="{31788E94-14FB-1ACE-02A8-B1599933C5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0548"/>
          <a:stretch>
            <a:fillRect/>
          </a:stretch>
        </p:blipFill>
        <p:spPr>
          <a:xfrm rot="581835">
            <a:off x="8529570" y="2823737"/>
            <a:ext cx="2553444" cy="3212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0064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186B4-25F4-29F6-6B0E-39BA5BA47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03DCF51-C0A5-16DD-7566-99116A04F23C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Verbinding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F7711EC-B7C8-6D77-B8CC-8DFAC53DAD50}"/>
              </a:ext>
            </a:extLst>
          </p:cNvPr>
          <p:cNvSpPr/>
          <p:nvPr/>
        </p:nvSpPr>
        <p:spPr>
          <a:xfrm>
            <a:off x="1778914" y="1367799"/>
            <a:ext cx="6096000" cy="20696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endParaRPr lang="nl-NL" sz="3600" dirty="0">
              <a:solidFill>
                <a:srgbClr val="000000"/>
              </a:solidFill>
              <a:latin typeface="Aktiv Grotesk Light" panose="020B0404020202020204" pitchFamily="34" charset="0"/>
              <a:cs typeface="Aktiv Grotesk Light" panose="020B0404020202020204" pitchFamily="34" charset="0"/>
            </a:endParaRP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Foto kaartjes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Hoe-zit-je-erbij kaartjes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02695B51-2220-4608-6E7F-29E18018C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Foto &amp; Quote Ansichtkaartenset 'Inspiratie' / Foto &amp; Quote kaartensets ...">
            <a:extLst>
              <a:ext uri="{FF2B5EF4-FFF2-40B4-BE49-F238E27FC236}">
                <a16:creationId xmlns:a16="http://schemas.microsoft.com/office/drawing/2014/main" id="{17CC9FFB-1F2D-C0A7-A98B-CA61B8E27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7334" y="4024333"/>
            <a:ext cx="3410615" cy="2271713"/>
          </a:xfrm>
          <a:prstGeom prst="rect">
            <a:avLst/>
          </a:prstGeom>
        </p:spPr>
      </p:pic>
      <p:pic>
        <p:nvPicPr>
          <p:cNvPr id="3" name="Afbeelding 2" descr="Happy Emoji Images – Browse 4,231 Stock Photos, Vectors, and Video ...">
            <a:extLst>
              <a:ext uri="{FF2B5EF4-FFF2-40B4-BE49-F238E27FC236}">
                <a16:creationId xmlns:a16="http://schemas.microsoft.com/office/drawing/2014/main" id="{393DB24B-7CFC-80CC-C1F0-E853D66297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1855" y="4354286"/>
            <a:ext cx="4520280" cy="146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9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3ACA4-2427-C29B-1EE4-F10488FB9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835068A-E619-632C-9DE3-A913633EC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915" y="165973"/>
            <a:ext cx="8791114" cy="664467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C93C335-2805-86D1-BFB1-0CE3349C4A61}"/>
              </a:ext>
            </a:extLst>
          </p:cNvPr>
          <p:cNvSpPr txBox="1"/>
          <p:nvPr/>
        </p:nvSpPr>
        <p:spPr>
          <a:xfrm>
            <a:off x="1778914" y="561954"/>
            <a:ext cx="851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De vijf fasen in een groepsproces </a:t>
            </a:r>
            <a:r>
              <a:rPr lang="nl-NL" sz="2000" b="1" dirty="0">
                <a:latin typeface="ClarendonURW" panose="020B0604020202020204" charset="0"/>
                <a:cs typeface="Clarendon" panose="020B0604020202020204" charset="0"/>
              </a:rPr>
              <a:t>(</a:t>
            </a:r>
            <a:r>
              <a:rPr lang="nl-NL" sz="2000" b="1" dirty="0" err="1">
                <a:latin typeface="ClarendonURW" panose="020B0604020202020204" charset="0"/>
                <a:cs typeface="Clarendon" panose="020B0604020202020204" charset="0"/>
              </a:rPr>
              <a:t>Tuckman</a:t>
            </a:r>
            <a:r>
              <a:rPr lang="nl-NL" sz="2000" b="1" dirty="0">
                <a:latin typeface="ClarendonURW" panose="020B0604020202020204" charset="0"/>
                <a:cs typeface="Clarendon" panose="020B0604020202020204" charset="0"/>
              </a:rPr>
              <a:t>)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BBBB92A-CBC1-06E2-2BAE-23A075826281}"/>
              </a:ext>
            </a:extLst>
          </p:cNvPr>
          <p:cNvSpPr/>
          <p:nvPr/>
        </p:nvSpPr>
        <p:spPr>
          <a:xfrm>
            <a:off x="3048000" y="2728552"/>
            <a:ext cx="6096000" cy="34679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0" indent="-742950">
              <a:lnSpc>
                <a:spcPct val="110000"/>
              </a:lnSpc>
              <a:spcAft>
                <a:spcPts val="700"/>
              </a:spcAft>
              <a:buSzPct val="110000"/>
              <a:buFont typeface="+mj-lt"/>
              <a:buAutoNum type="arabicPeriod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</a:t>
            </a:r>
            <a:r>
              <a:rPr lang="nl-NL" sz="3600" dirty="0" err="1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Forming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(oriëntatie)</a:t>
            </a:r>
          </a:p>
          <a:p>
            <a:pPr marL="742950" lvl="0" indent="-742950">
              <a:lnSpc>
                <a:spcPct val="110000"/>
              </a:lnSpc>
              <a:spcAft>
                <a:spcPts val="700"/>
              </a:spcAft>
              <a:buSzPct val="110000"/>
              <a:buFont typeface="+mj-lt"/>
              <a:buAutoNum type="arabicPeriod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</a:t>
            </a:r>
            <a:r>
              <a:rPr lang="nl-NL" sz="3600" dirty="0" err="1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Storming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(socialisatie)</a:t>
            </a:r>
          </a:p>
          <a:p>
            <a:pPr marL="742950" lvl="0" indent="-742950">
              <a:lnSpc>
                <a:spcPct val="110000"/>
              </a:lnSpc>
              <a:spcAft>
                <a:spcPts val="700"/>
              </a:spcAft>
              <a:buSzPct val="110000"/>
              <a:buFont typeface="+mj-lt"/>
              <a:buAutoNum type="arabicPeriod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</a:t>
            </a:r>
            <a:r>
              <a:rPr lang="nl-NL" sz="3600" dirty="0" err="1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Norming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(confrontatie)</a:t>
            </a:r>
          </a:p>
          <a:p>
            <a:pPr marL="742950" lvl="0" indent="-742950">
              <a:lnSpc>
                <a:spcPct val="110000"/>
              </a:lnSpc>
              <a:spcAft>
                <a:spcPts val="700"/>
              </a:spcAft>
              <a:buSzPct val="110000"/>
              <a:buFont typeface="+mj-lt"/>
              <a:buAutoNum type="arabicPeriod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</a:t>
            </a:r>
            <a:r>
              <a:rPr lang="nl-NL" sz="3600" dirty="0" err="1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Performing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(stabilisatie)</a:t>
            </a:r>
          </a:p>
          <a:p>
            <a:pPr marL="742950" lvl="0" indent="-742950">
              <a:lnSpc>
                <a:spcPct val="110000"/>
              </a:lnSpc>
              <a:spcAft>
                <a:spcPts val="700"/>
              </a:spcAft>
              <a:buSzPct val="110000"/>
              <a:buFont typeface="+mj-lt"/>
              <a:buAutoNum type="arabicPeriod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</a:t>
            </a:r>
            <a:r>
              <a:rPr lang="nl-NL" sz="3600" dirty="0" err="1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Adjourning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(afscheid)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6EE0ECEC-EADD-1F3D-5923-E3817EBA9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939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7BD8E-3678-D582-B9F6-5387D216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40981CB7-90B7-7B79-2C20-D4769FA39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eamontwikkeling met Tuckman - 5Talenten">
            <a:extLst>
              <a:ext uri="{FF2B5EF4-FFF2-40B4-BE49-F238E27FC236}">
                <a16:creationId xmlns:a16="http://schemas.microsoft.com/office/drawing/2014/main" id="{4AD58231-A38B-39D8-1226-E8656CAC5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" t="6526" b="2707"/>
          <a:stretch>
            <a:fillRect/>
          </a:stretch>
        </p:blipFill>
        <p:spPr bwMode="auto">
          <a:xfrm>
            <a:off x="1569379" y="315707"/>
            <a:ext cx="9053241" cy="6064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9172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3ADC7-8E9D-FCDC-DB9D-F9E9C2E9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BCAA86D-1643-4270-B4AD-1AB5A165C15E}"/>
              </a:ext>
            </a:extLst>
          </p:cNvPr>
          <p:cNvSpPr txBox="1"/>
          <p:nvPr/>
        </p:nvSpPr>
        <p:spPr>
          <a:xfrm rot="16200000">
            <a:off x="-1289975" y="2894995"/>
            <a:ext cx="5561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>
                <a:latin typeface="ClarendonURW" panose="020B0604020202020204" charset="0"/>
                <a:cs typeface="Clarendon" panose="020B0604020202020204" charset="0"/>
              </a:rPr>
              <a:t>Taak van de mentor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E62FCE27-3C1F-56BF-4467-4560E4A09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60036F9-FDA8-7349-22D0-E36372B3F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77424"/>
              </p:ext>
            </p:extLst>
          </p:nvPr>
        </p:nvGraphicFramePr>
        <p:xfrm>
          <a:off x="2390569" y="457200"/>
          <a:ext cx="8128000" cy="594360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290618">
                  <a:extLst>
                    <a:ext uri="{9D8B030D-6E8A-4147-A177-3AD203B41FA5}">
                      <a16:colId xmlns:a16="http://schemas.microsoft.com/office/drawing/2014/main" val="356395843"/>
                    </a:ext>
                  </a:extLst>
                </a:gridCol>
                <a:gridCol w="5837382">
                  <a:extLst>
                    <a:ext uri="{9D8B030D-6E8A-4147-A177-3AD203B41FA5}">
                      <a16:colId xmlns:a16="http://schemas.microsoft.com/office/drawing/2014/main" val="3016126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800" b="1" dirty="0" err="1">
                          <a:solidFill>
                            <a:schemeClr val="tx1"/>
                          </a:solidFill>
                        </a:rPr>
                        <a:t>Forming</a:t>
                      </a:r>
                      <a:endParaRPr lang="nl-NL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1800" b="1" dirty="0">
                          <a:solidFill>
                            <a:schemeClr val="tx1"/>
                          </a:solidFill>
                        </a:rPr>
                        <a:t>(sturen)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Plan veel kennismakingsactiviteiten.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Zorg voor een veilige en positieve sfeer.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Maak samen duidelijke afspraken.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Stimuleer samenwerking in wisselende groepjes.</a:t>
                      </a:r>
                      <a:endParaRPr lang="nl-NL" sz="1800" b="1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64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b="1" dirty="0" err="1">
                          <a:solidFill>
                            <a:schemeClr val="tx1"/>
                          </a:solidFill>
                        </a:rPr>
                        <a:t>Storming</a:t>
                      </a:r>
                      <a:endParaRPr lang="nl-NL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1800" b="1" dirty="0">
                          <a:solidFill>
                            <a:schemeClr val="tx1"/>
                          </a:solidFill>
                        </a:rPr>
                        <a:t>(coachen)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Blijf consequent in de gemaakte afspraken.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Geef complimenten voor positief gedrag.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Bespreek conflicten open en respectvol.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Oefen met samenwerken en luisteren naar elkaar.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3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b="1" dirty="0" err="1">
                          <a:solidFill>
                            <a:schemeClr val="tx1"/>
                          </a:solidFill>
                        </a:rPr>
                        <a:t>Norming</a:t>
                      </a:r>
                      <a:endParaRPr lang="nl-NL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1800" b="1" dirty="0">
                          <a:solidFill>
                            <a:schemeClr val="tx1"/>
                          </a:solidFill>
                        </a:rPr>
                        <a:t>(faciliteren)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Geef leerlingen meer verantwoordelijkheid.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Laat leerlingen samenwerken aan gezamenlijke doelen.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Blijf aandacht besteden aan groepsgevoel.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</a:rPr>
                        <a:t>Waardeer positief gedrag en samenwerking.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7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b="1" dirty="0" err="1">
                          <a:solidFill>
                            <a:schemeClr val="tx1"/>
                          </a:solidFill>
                        </a:rPr>
                        <a:t>Performing</a:t>
                      </a:r>
                      <a:endParaRPr lang="nl-NL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1800" b="1" dirty="0">
                          <a:solidFill>
                            <a:schemeClr val="tx1"/>
                          </a:solidFill>
                        </a:rPr>
                        <a:t>(delegeren)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Geef uitdagende samenwerkingsopdrachten.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Stimuleer eigenaarschap en zelfstandigheid.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Laat leerlingen elkaar helpen en feedback geven.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Vier successen samen.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8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800" b="1" dirty="0" err="1">
                          <a:solidFill>
                            <a:schemeClr val="tx1"/>
                          </a:solidFill>
                        </a:rPr>
                        <a:t>Adjourning</a:t>
                      </a:r>
                      <a:endParaRPr lang="nl-NL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1800" b="1" dirty="0">
                          <a:solidFill>
                            <a:schemeClr val="tx1"/>
                          </a:solidFill>
                        </a:rPr>
                        <a:t>(erkennen)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Laat leerlingen terugblikken op het schooljaar.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Bespreek hoogtepunten en leermomenten.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Organiseer een gezamenlijke afsluitende activiteit.</a:t>
                      </a:r>
                    </a:p>
                    <a:p>
                      <a:pPr lvl="0"/>
                      <a:r>
                        <a:rPr lang="nl-NL" sz="1800" b="1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Geef ruimte voor waardering en afscheid.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72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46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08F2929-5E64-AFAE-C06F-DE073C1C61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Korte pauze</a:t>
            </a:r>
          </a:p>
        </p:txBody>
      </p:sp>
    </p:spTree>
    <p:extLst>
      <p:ext uri="{BB962C8B-B14F-4D97-AF65-F5344CB8AC3E}">
        <p14:creationId xmlns:p14="http://schemas.microsoft.com/office/powerpoint/2010/main" val="2539258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3A34-C6AE-5D3A-A0B1-F540864A7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BA0B6E4-F307-5361-A9DE-855B80CD92E8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De timer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B0ABEB9-D407-1ED3-13DF-0F988D5E2522}"/>
              </a:ext>
            </a:extLst>
          </p:cNvPr>
          <p:cNvSpPr/>
          <p:nvPr/>
        </p:nvSpPr>
        <p:spPr>
          <a:xfrm>
            <a:off x="1778914" y="2029386"/>
            <a:ext cx="8802000" cy="3467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endParaRPr lang="nl-NL" sz="3600" dirty="0">
              <a:solidFill>
                <a:srgbClr val="000000"/>
              </a:solidFill>
              <a:latin typeface="Aktiv Grotesk Light" panose="020B0404020202020204" pitchFamily="34" charset="0"/>
              <a:cs typeface="Aktiv Grotesk Light" panose="020B0404020202020204" pitchFamily="34" charset="0"/>
            </a:endParaRP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Ga staan bij …….. 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Wat ook kan: 2</a:t>
            </a:r>
            <a:r>
              <a:rPr lang="nl-NL" sz="3600" baseline="300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e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timer (duo of viertal)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Bespreek jullie aanpak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 Ga samen staan als ……</a:t>
            </a:r>
          </a:p>
        </p:txBody>
      </p:sp>
      <p:pic>
        <p:nvPicPr>
          <p:cNvPr id="9" name="Picture 4" descr="Tumult | LinkedIn">
            <a:extLst>
              <a:ext uri="{FF2B5EF4-FFF2-40B4-BE49-F238E27FC236}">
                <a16:creationId xmlns:a16="http://schemas.microsoft.com/office/drawing/2014/main" id="{68E8345C-8E58-C86F-0F4E-21FA01B58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742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68E56C28-3F64-1DDE-EFDE-EE9EDC0F89BD}"/>
              </a:ext>
            </a:extLst>
          </p:cNvPr>
          <p:cNvSpPr txBox="1"/>
          <p:nvPr/>
        </p:nvSpPr>
        <p:spPr>
          <a:xfrm>
            <a:off x="1778914" y="561954"/>
            <a:ext cx="85108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Door het jaar heen</a:t>
            </a:r>
          </a:p>
          <a:p>
            <a:pPr algn="ctr"/>
            <a:r>
              <a:rPr lang="nl-NL" sz="2400" b="1" dirty="0">
                <a:latin typeface="ClarendonURW" panose="020B0604020202020204" charset="0"/>
                <a:cs typeface="Clarendon" panose="020B0604020202020204" charset="0"/>
              </a:rPr>
              <a:t>(Tumult thema’s/werkvormen)</a:t>
            </a:r>
          </a:p>
        </p:txBody>
      </p:sp>
      <p:sp>
        <p:nvSpPr>
          <p:cNvPr id="4" name="Rechthoek 3"/>
          <p:cNvSpPr/>
          <p:nvPr/>
        </p:nvSpPr>
        <p:spPr>
          <a:xfrm>
            <a:off x="1600200" y="2382372"/>
            <a:ext cx="4125686" cy="3361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Gouden weken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Zelfvertrouwen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Wat wil ik – identiteit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Geluk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Omgaan met conflicten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Samen leven</a:t>
            </a:r>
          </a:p>
        </p:txBody>
      </p:sp>
      <p:pic>
        <p:nvPicPr>
          <p:cNvPr id="7" name="Picture 4" descr="Tumult | Linked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7DB0FC79-E0A4-97B4-7862-EC3DF6220206}"/>
              </a:ext>
            </a:extLst>
          </p:cNvPr>
          <p:cNvSpPr/>
          <p:nvPr/>
        </p:nvSpPr>
        <p:spPr>
          <a:xfrm>
            <a:off x="6466116" y="2388615"/>
            <a:ext cx="4125686" cy="3361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Zelfkennis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Presenteren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Samenwerken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LOB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Leren, hoe doe ik dat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28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Communiceren</a:t>
            </a:r>
          </a:p>
        </p:txBody>
      </p:sp>
    </p:spTree>
    <p:extLst>
      <p:ext uri="{BB962C8B-B14F-4D97-AF65-F5344CB8AC3E}">
        <p14:creationId xmlns:p14="http://schemas.microsoft.com/office/powerpoint/2010/main" val="361844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EBE70-2D90-0F48-031F-B1FAD7281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804F89D8-52B9-E31A-4AFB-7A6CF44A71E8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Ben je wel duidelijk?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FBD71C8-0B63-14E5-93B2-29FAE663040B}"/>
              </a:ext>
            </a:extLst>
          </p:cNvPr>
          <p:cNvSpPr/>
          <p:nvPr/>
        </p:nvSpPr>
        <p:spPr>
          <a:xfrm>
            <a:off x="896302" y="2142785"/>
            <a:ext cx="8186057" cy="276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Hoe duidelijk ben jij? 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Pak een A3 en ga rustig zitten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Niet praten en niet kijken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Luister goed naar de opdracht 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A7CDDB9D-16A1-4A6E-7203-DEB7BC16D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Communicatievaardigheden voor effectief leiderschap | CustomerFirst">
            <a:extLst>
              <a:ext uri="{FF2B5EF4-FFF2-40B4-BE49-F238E27FC236}">
                <a16:creationId xmlns:a16="http://schemas.microsoft.com/office/drawing/2014/main" id="{F3EB5531-95C4-EABF-85BD-5DC954DB5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086" y="3783241"/>
            <a:ext cx="3444218" cy="22566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4367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7DE50-58F2-ABAC-89E8-BBABC4B9A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20C3CCB-D811-FFD5-5EE0-F227BD6EC1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29" y="1654628"/>
            <a:ext cx="3713199" cy="4533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8FCC0C6-5499-33CA-83FA-2C5DF7669FC8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Wat is er nodig?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ABAAF3B-AB86-20E1-6190-A01AFA2D43CB}"/>
              </a:ext>
            </a:extLst>
          </p:cNvPr>
          <p:cNvSpPr/>
          <p:nvPr/>
        </p:nvSpPr>
        <p:spPr>
          <a:xfrm>
            <a:off x="896302" y="1758963"/>
            <a:ext cx="8186057" cy="4167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Veilig leerklimaat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Duidelijkheid &amp; consequente houding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De 3 psychologische basisbehoeften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	Autonomie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	Relatie/verbinding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	Competentie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67623B3A-B7C0-12AD-0AC3-A83D16F47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578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A83E9-A7C8-33EB-5B96-9584AC52D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58EC644-F3EF-697B-408A-639A22364FDA}"/>
              </a:ext>
            </a:extLst>
          </p:cNvPr>
          <p:cNvSpPr txBox="1"/>
          <p:nvPr/>
        </p:nvSpPr>
        <p:spPr>
          <a:xfrm>
            <a:off x="1778914" y="561954"/>
            <a:ext cx="851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Drie psychologische basisbehoeften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25EB1D5B-D103-A54E-91EE-CA0C477BB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0BB5776F-A8CC-D497-1874-C8FB8DB16715}"/>
              </a:ext>
            </a:extLst>
          </p:cNvPr>
          <p:cNvSpPr/>
          <p:nvPr/>
        </p:nvSpPr>
        <p:spPr>
          <a:xfrm>
            <a:off x="1012370" y="2968037"/>
            <a:ext cx="10265229" cy="2066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</a:t>
            </a:r>
            <a:r>
              <a:rPr lang="nl-NL" sz="36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Autonomie: 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“Ik ben zelfstandig. Ik heb invloed”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</a:t>
            </a:r>
            <a:r>
              <a:rPr lang="nl-NL" sz="36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Relatie/verbinding: 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“Ik doe er toe. Ik voel me veilig”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</a:t>
            </a:r>
            <a:r>
              <a:rPr lang="nl-NL" sz="36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Competentie: </a:t>
            </a:r>
            <a:r>
              <a:rPr lang="nl-NL" sz="36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“Ik kan het. Ik heb kwaliteiten” </a:t>
            </a:r>
          </a:p>
        </p:txBody>
      </p:sp>
    </p:spTree>
    <p:extLst>
      <p:ext uri="{BB962C8B-B14F-4D97-AF65-F5344CB8AC3E}">
        <p14:creationId xmlns:p14="http://schemas.microsoft.com/office/powerpoint/2010/main" val="2191603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57809-920C-8C5D-A93A-CD3176643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59179335-239F-EC56-4628-441D4BCDBB34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Hoe doe je dat?</a:t>
            </a: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94712E59-81EF-5CC5-8FF5-DBB2D210E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635D797-0A12-F86D-2236-3F4A0EF60503}"/>
              </a:ext>
            </a:extLst>
          </p:cNvPr>
          <p:cNvSpPr/>
          <p:nvPr/>
        </p:nvSpPr>
        <p:spPr>
          <a:xfrm>
            <a:off x="1012370" y="2183113"/>
            <a:ext cx="10940144" cy="3454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24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Autonomie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24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Hoe krijgen jouw leerlingen het gevoel dat ze geaccepteerd worden om wie ze zijn?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24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</a:t>
            </a:r>
            <a:r>
              <a:rPr lang="nl-NL" sz="24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Relatie/verbinding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24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Hoe laat je jouw leerlingen ervaren dat ze de moeite waard zijn? Zie je ze écht?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nl-NL" sz="24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</a:t>
            </a:r>
            <a:r>
              <a:rPr lang="nl-NL" sz="2400" b="1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Competentie</a:t>
            </a:r>
          </a:p>
          <a:p>
            <a:pPr>
              <a:lnSpc>
                <a:spcPct val="110000"/>
              </a:lnSpc>
              <a:spcAft>
                <a:spcPts val="700"/>
              </a:spcAft>
              <a:buSzPct val="110000"/>
            </a:pPr>
            <a:r>
              <a:rPr lang="nl-NL" sz="24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Hoe geef je jouw leerlingen het gevoel dat ze ergens goed in zijn?</a:t>
            </a:r>
          </a:p>
          <a:p>
            <a:pPr lvl="0">
              <a:lnSpc>
                <a:spcPct val="110000"/>
              </a:lnSpc>
              <a:spcAft>
                <a:spcPts val="700"/>
              </a:spcAft>
              <a:buSzPct val="110000"/>
            </a:pPr>
            <a:endParaRPr lang="nl-NL" sz="2400" dirty="0">
              <a:solidFill>
                <a:srgbClr val="000000"/>
              </a:solidFill>
              <a:latin typeface="Aktiv Grotesk Light" panose="020B0404020202020204" pitchFamily="34" charset="0"/>
              <a:cs typeface="Aktiv Grotesk Light" panose="020B04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80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DBC19-8EA1-D1D1-56A7-1AB0CA5B1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2E7D0D7-C194-F08F-C297-DF40E8E7D722}"/>
              </a:ext>
            </a:extLst>
          </p:cNvPr>
          <p:cNvSpPr/>
          <p:nvPr/>
        </p:nvSpPr>
        <p:spPr>
          <a:xfrm>
            <a:off x="6716486" y="2950029"/>
            <a:ext cx="5127171" cy="36793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B53C07F2-CFB9-C6AA-11AD-F1A83857D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f cesar palace">
            <a:hlinkClick r:id="" action="ppaction://media"/>
            <a:extLst>
              <a:ext uri="{FF2B5EF4-FFF2-40B4-BE49-F238E27FC236}">
                <a16:creationId xmlns:a16="http://schemas.microsoft.com/office/drawing/2014/main" id="{D0041312-F0C1-FA13-9D63-7DD3645FAB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1786" y="276674"/>
            <a:ext cx="3901185" cy="60342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E1B8363-50C5-8212-265A-8E8EC1719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0345" y="3628653"/>
            <a:ext cx="3795228" cy="2682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Afbeelding 8" descr="Wacht niet op het juiste moment maar creëer het, Handlettering | Ware ...">
            <a:extLst>
              <a:ext uri="{FF2B5EF4-FFF2-40B4-BE49-F238E27FC236}">
                <a16:creationId xmlns:a16="http://schemas.microsoft.com/office/drawing/2014/main" id="{57556583-5662-23EC-0136-5476E7ADC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771" y="547066"/>
            <a:ext cx="2318655" cy="173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E94F4F3-E1DA-08C0-05AB-590B4C838DAA}"/>
              </a:ext>
            </a:extLst>
          </p:cNvPr>
          <p:cNvSpPr txBox="1"/>
          <p:nvPr/>
        </p:nvSpPr>
        <p:spPr>
          <a:xfrm>
            <a:off x="7373258" y="3062971"/>
            <a:ext cx="4288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ktiv Grotesk Light" panose="020B0604020202020204" charset="0"/>
                <a:cs typeface="Aktiv Grotesk Light" panose="020B0604020202020204" charset="0"/>
              </a:rPr>
              <a:t>Wat weet je van jouw leerling?</a:t>
            </a:r>
          </a:p>
        </p:txBody>
      </p:sp>
    </p:spTree>
    <p:extLst>
      <p:ext uri="{BB962C8B-B14F-4D97-AF65-F5344CB8AC3E}">
        <p14:creationId xmlns:p14="http://schemas.microsoft.com/office/powerpoint/2010/main" val="58960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772799B-6FBD-4DBD-0B74-874023FA4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Laatste tips/vragen</a:t>
            </a:r>
          </a:p>
        </p:txBody>
      </p:sp>
    </p:spTree>
    <p:extLst>
      <p:ext uri="{BB962C8B-B14F-4D97-AF65-F5344CB8AC3E}">
        <p14:creationId xmlns:p14="http://schemas.microsoft.com/office/powerpoint/2010/main" val="3315294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141E39-35DC-77D5-FCF0-075F34F2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F910323E-E0C2-7921-E6AF-03324786A345}"/>
              </a:ext>
            </a:extLst>
          </p:cNvPr>
          <p:cNvSpPr/>
          <p:nvPr/>
        </p:nvSpPr>
        <p:spPr>
          <a:xfrm>
            <a:off x="2146319" y="1767748"/>
            <a:ext cx="7776029" cy="4392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Kijk, observeer en zie je leerlingen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Wees duidelijk en blijf consequent 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Accepteer en anticipeer 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Vraag hulp en overleg met elkaar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Plan je les niet te vol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Maak tijd voor je leerlingen</a:t>
            </a:r>
          </a:p>
          <a:p>
            <a:pPr marL="228600" lvl="0" indent="-228600">
              <a:lnSpc>
                <a:spcPct val="110000"/>
              </a:lnSpc>
              <a:spcAft>
                <a:spcPts val="700"/>
              </a:spcAft>
              <a:buSzPct val="110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</a:rPr>
              <a:t> Wees ontspannen en voel je happy </a:t>
            </a:r>
            <a:r>
              <a:rPr lang="nl-NL" sz="3200" dirty="0">
                <a:solidFill>
                  <a:srgbClr val="000000"/>
                </a:solidFill>
                <a:latin typeface="Aktiv Grotesk Light" panose="020B0404020202020204" pitchFamily="34" charset="0"/>
                <a:cs typeface="Aktiv Grotesk Light" panose="020B0404020202020204" pitchFamily="34" charset="0"/>
                <a:sym typeface="Wingdings" panose="05000000000000000000" pitchFamily="2" charset="2"/>
              </a:rPr>
              <a:t></a:t>
            </a:r>
            <a:endParaRPr lang="nl-NL" sz="3200" dirty="0">
              <a:solidFill>
                <a:srgbClr val="000000"/>
              </a:solidFill>
              <a:latin typeface="Aktiv Grotesk Light" panose="020B0404020202020204" pitchFamily="34" charset="0"/>
              <a:cs typeface="Aktiv Grotesk Light" panose="020B0404020202020204" pitchFamily="34" charset="0"/>
            </a:endParaRPr>
          </a:p>
        </p:txBody>
      </p:sp>
      <p:pic>
        <p:nvPicPr>
          <p:cNvPr id="7" name="Picture 4" descr="Tumult | LinkedIn">
            <a:extLst>
              <a:ext uri="{FF2B5EF4-FFF2-40B4-BE49-F238E27FC236}">
                <a16:creationId xmlns:a16="http://schemas.microsoft.com/office/drawing/2014/main" id="{5E9A7005-6A5C-3F41-B533-756383BEA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94023"/>
            <a:ext cx="1299073" cy="12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BDF5AC4-4659-AEF4-9438-A90ADAC50C1E}"/>
              </a:ext>
            </a:extLst>
          </p:cNvPr>
          <p:cNvSpPr txBox="1"/>
          <p:nvPr/>
        </p:nvSpPr>
        <p:spPr>
          <a:xfrm>
            <a:off x="1778914" y="561954"/>
            <a:ext cx="85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latin typeface="ClarendonURW" panose="020B0604020202020204" charset="0"/>
                <a:cs typeface="Clarendon" panose="020B0604020202020204" charset="0"/>
              </a:rPr>
              <a:t>Tips &amp; vragen</a:t>
            </a:r>
            <a:endParaRPr lang="nl-NL" b="1" dirty="0">
              <a:latin typeface="ClarendonURW" panose="020B0604020202020204" charset="0"/>
              <a:cs typeface="Clarendon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47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6FB17-9E63-6683-AA01-736B76E53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EB7DD54-CA7A-69D3-8F81-60E4BA95FC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Boodschap:</a:t>
            </a:r>
          </a:p>
          <a:p>
            <a:endParaRPr lang="nl-NL" dirty="0"/>
          </a:p>
          <a:p>
            <a:r>
              <a:rPr lang="nl-NL" dirty="0"/>
              <a:t>Schoolgeluk begint bij jou</a:t>
            </a:r>
          </a:p>
        </p:txBody>
      </p:sp>
    </p:spTree>
    <p:extLst>
      <p:ext uri="{BB962C8B-B14F-4D97-AF65-F5344CB8AC3E}">
        <p14:creationId xmlns:p14="http://schemas.microsoft.com/office/powerpoint/2010/main" val="683270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58FE-8426-98C4-50F9-236483D1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A8EC6-00A6-CC69-6A43-10184AC8F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4584" y="791452"/>
            <a:ext cx="8069129" cy="162197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nl-NL" sz="4000" dirty="0"/>
              <a:t>Nationale </a:t>
            </a:r>
            <a:r>
              <a:rPr lang="nl-NL" sz="4000" dirty="0" err="1"/>
              <a:t>Mentorendag</a:t>
            </a:r>
            <a:r>
              <a:rPr lang="nl-NL" sz="4000" dirty="0"/>
              <a:t> 2026</a:t>
            </a:r>
          </a:p>
          <a:p>
            <a:r>
              <a:rPr lang="nl-NL" sz="4000" dirty="0"/>
              <a:t>Reflectie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D2D707D-248C-0ED4-13CE-66F113AD2113}"/>
              </a:ext>
            </a:extLst>
          </p:cNvPr>
          <p:cNvSpPr txBox="1">
            <a:spLocks/>
          </p:cNvSpPr>
          <p:nvPr/>
        </p:nvSpPr>
        <p:spPr>
          <a:xfrm>
            <a:off x="1661269" y="3117726"/>
            <a:ext cx="9075761" cy="2404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 defTabSz="914400" rtl="0" eaLnBrk="1" latinLnBrk="0" hangingPunct="1">
              <a:lnSpc>
                <a:spcPts val="578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i="0" kern="1200">
                <a:solidFill>
                  <a:schemeClr val="bg1"/>
                </a:solidFill>
                <a:latin typeface="ClarendonURW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Clarendon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6000" b="1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larendonURW" panose="020B0604020202020204" charset="0"/>
              </a:rPr>
              <a:t>“</a:t>
            </a:r>
            <a:r>
              <a:rPr lang="nl-NL" sz="6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larendonURW" panose="020B0604020202020204" charset="0"/>
              </a:rPr>
              <a:t>Wat was jouw</a:t>
            </a:r>
          </a:p>
          <a:p>
            <a:r>
              <a:rPr lang="nl-NL" sz="60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ClarendonURW" panose="020B0604020202020204" charset="0"/>
              </a:rPr>
              <a:t>eye-opener</a:t>
            </a:r>
            <a:r>
              <a:rPr lang="nl-NL" sz="6000" dirty="0">
                <a:solidFill>
                  <a:schemeClr val="accent3">
                    <a:lumMod val="40000"/>
                    <a:lumOff val="60000"/>
                  </a:schemeClr>
                </a:solidFill>
                <a:latin typeface="ClarendonURW" panose="020B0604020202020204" charset="0"/>
              </a:rPr>
              <a:t> vandaag</a:t>
            </a:r>
            <a:r>
              <a:rPr lang="nl-NL" sz="6000" b="1" i="0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ClarendonURW" panose="020B0604020202020204" charset="0"/>
              </a:rPr>
              <a:t>”</a:t>
            </a:r>
            <a:endParaRPr lang="nl-NL" sz="6000" dirty="0">
              <a:solidFill>
                <a:schemeClr val="accent3">
                  <a:lumMod val="40000"/>
                  <a:lumOff val="60000"/>
                </a:schemeClr>
              </a:solidFill>
              <a:latin typeface="ClarendonURW" panose="020B060402020202020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E647102-3C25-6960-0C29-D8E8F8F06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74" y="216265"/>
            <a:ext cx="1150374" cy="115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09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A7302-DBAD-1E83-F977-81C2AFFE6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CC3CF54-C11B-62F6-249F-1F77C11E0D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25822" y="1829200"/>
            <a:ext cx="8940350" cy="1814144"/>
          </a:xfrm>
        </p:spPr>
        <p:txBody>
          <a:bodyPr/>
          <a:lstStyle/>
          <a:p>
            <a:r>
              <a:rPr lang="nl-NL" sz="2000" dirty="0">
                <a:latin typeface="ClarendonURW"/>
              </a:rPr>
              <a:t>Tot slot en voorafgaand aan de Schoolgeluk-pubquiz in de aula een evaluatie momentje</a:t>
            </a:r>
          </a:p>
          <a:p>
            <a:endParaRPr lang="nl-NL" sz="2800" dirty="0"/>
          </a:p>
          <a:p>
            <a:endParaRPr lang="nl-NL" sz="2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97C46CA-C54E-C370-BD3C-9649C4805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093" y="2665716"/>
            <a:ext cx="2445808" cy="24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44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">
      <a:dk1>
        <a:srgbClr val="000000"/>
      </a:dk1>
      <a:lt1>
        <a:srgbClr val="FFFFFF"/>
      </a:lt1>
      <a:dk2>
        <a:srgbClr val="CE1E1F"/>
      </a:dk2>
      <a:lt2>
        <a:srgbClr val="FFFFFF"/>
      </a:lt2>
      <a:accent1>
        <a:srgbClr val="CE1E1F"/>
      </a:accent1>
      <a:accent2>
        <a:srgbClr val="3293CC"/>
      </a:accent2>
      <a:accent3>
        <a:srgbClr val="F9C400"/>
      </a:accent3>
      <a:accent4>
        <a:srgbClr val="89BF37"/>
      </a:accent4>
      <a:accent5>
        <a:srgbClr val="F08913"/>
      </a:accent5>
      <a:accent6>
        <a:srgbClr val="000000"/>
      </a:accent6>
      <a:hlink>
        <a:srgbClr val="3195CB"/>
      </a:hlink>
      <a:folHlink>
        <a:srgbClr val="3292C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5226</TotalTime>
  <Words>703</Words>
  <Application>Microsoft Office PowerPoint</Application>
  <PresentationFormat>Breedbeeld</PresentationFormat>
  <Paragraphs>173</Paragraphs>
  <Slides>28</Slides>
  <Notes>27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40" baseType="lpstr">
      <vt:lpstr>ClarendonURW</vt:lpstr>
      <vt:lpstr>Aktiv Grotesk Medium</vt:lpstr>
      <vt:lpstr>Calibri</vt:lpstr>
      <vt:lpstr>Aktiv Grotesk Light</vt:lpstr>
      <vt:lpstr>Clarendon</vt:lpstr>
      <vt:lpstr>Helvetica Neue Light</vt:lpstr>
      <vt:lpstr>Shadows Into Light</vt:lpstr>
      <vt:lpstr>ClarendonURWLig</vt:lpstr>
      <vt:lpstr>Clarendon Roman</vt:lpstr>
      <vt:lpstr>Arial</vt:lpstr>
      <vt:lpstr>Clarendon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Frauke Havinga</dc:creator>
  <cp:lastModifiedBy>A. Ettema</cp:lastModifiedBy>
  <cp:revision>122</cp:revision>
  <dcterms:created xsi:type="dcterms:W3CDTF">2022-01-13T08:55:50Z</dcterms:created>
  <dcterms:modified xsi:type="dcterms:W3CDTF">2026-10-09T12:13:24Z</dcterms:modified>
</cp:coreProperties>
</file>